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9"/>
  </p:notesMasterIdLst>
  <p:sldIdLst>
    <p:sldId id="256" r:id="rId2"/>
    <p:sldId id="269" r:id="rId3"/>
    <p:sldId id="257" r:id="rId4"/>
    <p:sldId id="258" r:id="rId5"/>
    <p:sldId id="259" r:id="rId6"/>
    <p:sldId id="260" r:id="rId7"/>
    <p:sldId id="261" r:id="rId8"/>
    <p:sldId id="262" r:id="rId9"/>
    <p:sldId id="263" r:id="rId10"/>
    <p:sldId id="264" r:id="rId11"/>
    <p:sldId id="265" r:id="rId12"/>
    <p:sldId id="370" r:id="rId13"/>
    <p:sldId id="266" r:id="rId14"/>
    <p:sldId id="267" r:id="rId15"/>
    <p:sldId id="268" r:id="rId16"/>
    <p:sldId id="270" r:id="rId17"/>
    <p:sldId id="271" r:id="rId18"/>
    <p:sldId id="272" r:id="rId19"/>
    <p:sldId id="273" r:id="rId20"/>
    <p:sldId id="274" r:id="rId21"/>
    <p:sldId id="275" r:id="rId22"/>
    <p:sldId id="276" r:id="rId23"/>
    <p:sldId id="277" r:id="rId24"/>
    <p:sldId id="313"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Lst>
  <p:sldSz cx="9144000" cy="5143500" type="screen16x9"/>
  <p:notesSz cx="6858000" cy="9144000"/>
  <p:embeddedFontLst>
    <p:embeddedFont>
      <p:font typeface="Anaheim" panose="020B0604020202020204" charset="0"/>
      <p:regular r:id="rId60"/>
      <p:bold r:id="rId61"/>
    </p:embeddedFont>
    <p:embeddedFont>
      <p:font typeface="Bebas Neue" panose="020B0604020202020204" charset="0"/>
      <p:regular r:id="rId62"/>
    </p:embeddedFont>
    <p:embeddedFont>
      <p:font typeface="Calibri" panose="020F0502020204030204" pitchFamily="34" charset="0"/>
      <p:regular r:id="rId63"/>
      <p:bold r:id="rId64"/>
      <p:italic r:id="rId65"/>
      <p:boldItalic r:id="rId66"/>
    </p:embeddedFont>
    <p:embeddedFont>
      <p:font typeface="Exo" panose="020B0604020202020204" charset="0"/>
      <p:regular r:id="rId67"/>
      <p:bold r:id="rId68"/>
      <p:italic r:id="rId69"/>
      <p:boldItalic r:id="rId70"/>
    </p:embeddedFont>
    <p:embeddedFont>
      <p:font typeface="Malgun Gothic" panose="020B0503020000020004" pitchFamily="34" charset="-127"/>
      <p:regular r:id="rId71"/>
      <p:bold r:id="rId72"/>
    </p:embeddedFont>
    <p:embeddedFont>
      <p:font typeface="PT Sans" panose="020B0604020202020204" charset="0"/>
      <p:regular r:id="rId73"/>
      <p:bold r:id="rId74"/>
      <p:italic r:id="rId75"/>
      <p:boldItalic r:id="rId76"/>
    </p:embeddedFont>
    <p:embeddedFont>
      <p:font typeface="Ubuntu"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8EDC1F-5A98-4D75-B342-3C70238ACFDF}">
  <a:tblStyle styleId="{EC8EDC1F-5A98-4D75-B342-3C70238ACF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1C7E672-DBB3-46A4-BCD7-E64FEF4CD2A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0027" autoAdjust="0"/>
  </p:normalViewPr>
  <p:slideViewPr>
    <p:cSldViewPr snapToGrid="0">
      <p:cViewPr varScale="1">
        <p:scale>
          <a:sx n="82" d="100"/>
          <a:sy n="82" d="100"/>
        </p:scale>
        <p:origin x="7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393ee96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3393ee96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292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33fabc8a0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33fabc8a0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33fabc8a0c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33fabc8a0c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33fabc8a0c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33fabc8a0c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853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33fabc8a0c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33fabc8a0c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45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630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837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61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1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645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22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77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33fabc8a0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33fabc8a0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42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738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50093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3393ee96da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3393ee96da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645400" y="-2331650"/>
            <a:ext cx="14767383" cy="12831230"/>
            <a:chOff x="-3645400" y="-2331650"/>
            <a:chExt cx="14767383" cy="12831230"/>
          </a:xfrm>
        </p:grpSpPr>
        <p:sp>
          <p:nvSpPr>
            <p:cNvPr id="10" name="Google Shape;10;p2"/>
            <p:cNvSpPr/>
            <p:nvPr/>
          </p:nvSpPr>
          <p:spPr>
            <a:xfrm>
              <a:off x="-2413198" y="36883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45400" y="-2331650"/>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84405" y="1248703"/>
              <a:ext cx="4293939" cy="7301877"/>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973926" y="2477147"/>
              <a:ext cx="5946026" cy="835847"/>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7699" y="-304268"/>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640189" flipH="1">
              <a:off x="2990587" y="2736871"/>
              <a:ext cx="7911423" cy="835860"/>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28044" y="3197703"/>
              <a:ext cx="4293939" cy="7301877"/>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713225" y="539500"/>
            <a:ext cx="6131100" cy="1524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13225" y="2111498"/>
            <a:ext cx="3016200" cy="69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sp>
        <p:nvSpPr>
          <p:cNvPr id="96" name="Google Shape;96;p11"/>
          <p:cNvSpPr txBox="1">
            <a:spLocks noGrp="1"/>
          </p:cNvSpPr>
          <p:nvPr>
            <p:ph type="title" hasCustomPrompt="1"/>
          </p:nvPr>
        </p:nvSpPr>
        <p:spPr>
          <a:xfrm>
            <a:off x="713250" y="1900957"/>
            <a:ext cx="7717500" cy="8820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7" name="Google Shape;97;p11"/>
          <p:cNvSpPr txBox="1">
            <a:spLocks noGrp="1"/>
          </p:cNvSpPr>
          <p:nvPr>
            <p:ph type="subTitle" idx="1"/>
          </p:nvPr>
        </p:nvSpPr>
        <p:spPr>
          <a:xfrm>
            <a:off x="713250" y="2942035"/>
            <a:ext cx="7717500" cy="346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8" name="Google Shape;98;p11"/>
          <p:cNvGrpSpPr/>
          <p:nvPr/>
        </p:nvGrpSpPr>
        <p:grpSpPr>
          <a:xfrm>
            <a:off x="-2268975" y="-3106425"/>
            <a:ext cx="13051766" cy="10171072"/>
            <a:chOff x="-2268975" y="-3106425"/>
            <a:chExt cx="13051766" cy="10171072"/>
          </a:xfrm>
        </p:grpSpPr>
        <p:sp>
          <p:nvSpPr>
            <p:cNvPr id="99" name="Google Shape;99;p11"/>
            <p:cNvSpPr/>
            <p:nvPr/>
          </p:nvSpPr>
          <p:spPr>
            <a:xfrm rot="10800000" flipH="1">
              <a:off x="4601852" y="-31064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rot="10800000" flipH="1">
              <a:off x="8455799" y="-423198"/>
              <a:ext cx="389988"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rot="10800000">
              <a:off x="-51" y="-423198"/>
              <a:ext cx="727154"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rot="10800000" flipH="1">
              <a:off x="-1051793" y="-31064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rot="10800000">
              <a:off x="3500727" y="4352861"/>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flipH="1">
              <a:off x="-2268975" y="4180719"/>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6"/>
        <p:cNvGrpSpPr/>
        <p:nvPr/>
      </p:nvGrpSpPr>
      <p:grpSpPr>
        <a:xfrm>
          <a:off x="0" y="0"/>
          <a:ext cx="0" cy="0"/>
          <a:chOff x="0" y="0"/>
          <a:chExt cx="0" cy="0"/>
        </a:xfrm>
      </p:grpSpPr>
      <p:grpSp>
        <p:nvGrpSpPr>
          <p:cNvPr id="107" name="Google Shape;107;p13"/>
          <p:cNvGrpSpPr/>
          <p:nvPr/>
        </p:nvGrpSpPr>
        <p:grpSpPr>
          <a:xfrm>
            <a:off x="-2268975" y="-2344425"/>
            <a:ext cx="13051766" cy="10156772"/>
            <a:chOff x="-2268975" y="-2344425"/>
            <a:chExt cx="13051766" cy="10156772"/>
          </a:xfrm>
        </p:grpSpPr>
        <p:sp>
          <p:nvSpPr>
            <p:cNvPr id="108" name="Google Shape;108;p13"/>
            <p:cNvSpPr/>
            <p:nvPr/>
          </p:nvSpPr>
          <p:spPr>
            <a:xfrm>
              <a:off x="0" y="1310629"/>
              <a:ext cx="3169279" cy="2827043"/>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3169275" y="1310629"/>
              <a:ext cx="2805449" cy="2827043"/>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6795" y="4137675"/>
              <a:ext cx="9157674"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291450" y="-1"/>
              <a:ext cx="421786"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rot="-5400000" flipH="1">
              <a:off x="5449519" y="1468181"/>
              <a:ext cx="6682569"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5974725" y="1310629"/>
              <a:ext cx="3169279" cy="2827043"/>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13"/>
          <p:cNvSpPr txBox="1">
            <a:spLocks noGrp="1"/>
          </p:cNvSpPr>
          <p:nvPr>
            <p:ph type="title" idx="2"/>
          </p:nvPr>
        </p:nvSpPr>
        <p:spPr>
          <a:xfrm>
            <a:off x="713974" y="2590337"/>
            <a:ext cx="2305500" cy="3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13"/>
          <p:cNvSpPr txBox="1">
            <a:spLocks noGrp="1"/>
          </p:cNvSpPr>
          <p:nvPr>
            <p:ph type="subTitle" idx="1"/>
          </p:nvPr>
        </p:nvSpPr>
        <p:spPr>
          <a:xfrm>
            <a:off x="713974" y="2885394"/>
            <a:ext cx="2305500" cy="52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title" idx="3"/>
          </p:nvPr>
        </p:nvSpPr>
        <p:spPr>
          <a:xfrm>
            <a:off x="3419250" y="2590337"/>
            <a:ext cx="2305500" cy="3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13"/>
          <p:cNvSpPr txBox="1">
            <a:spLocks noGrp="1"/>
          </p:cNvSpPr>
          <p:nvPr>
            <p:ph type="subTitle" idx="4"/>
          </p:nvPr>
        </p:nvSpPr>
        <p:spPr>
          <a:xfrm>
            <a:off x="3419250" y="2885394"/>
            <a:ext cx="23055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5"/>
          </p:nvPr>
        </p:nvSpPr>
        <p:spPr>
          <a:xfrm>
            <a:off x="6124526" y="2590337"/>
            <a:ext cx="2305500" cy="3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13"/>
          <p:cNvSpPr txBox="1">
            <a:spLocks noGrp="1"/>
          </p:cNvSpPr>
          <p:nvPr>
            <p:ph type="subTitle" idx="6"/>
          </p:nvPr>
        </p:nvSpPr>
        <p:spPr>
          <a:xfrm>
            <a:off x="6124526" y="2885394"/>
            <a:ext cx="23055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7" hasCustomPrompt="1"/>
          </p:nvPr>
        </p:nvSpPr>
        <p:spPr>
          <a:xfrm>
            <a:off x="2018974" y="1974055"/>
            <a:ext cx="1000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8" hasCustomPrompt="1"/>
          </p:nvPr>
        </p:nvSpPr>
        <p:spPr>
          <a:xfrm>
            <a:off x="6124526" y="1974055"/>
            <a:ext cx="1000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9" hasCustomPrompt="1"/>
          </p:nvPr>
        </p:nvSpPr>
        <p:spPr>
          <a:xfrm>
            <a:off x="4071750" y="1974055"/>
            <a:ext cx="100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8" name="Google Shape;128;p14"/>
          <p:cNvGrpSpPr/>
          <p:nvPr/>
        </p:nvGrpSpPr>
        <p:grpSpPr>
          <a:xfrm>
            <a:off x="-1953883" y="-2344425"/>
            <a:ext cx="13051766" cy="10766372"/>
            <a:chOff x="-1953883" y="-2344425"/>
            <a:chExt cx="13051766" cy="10766372"/>
          </a:xfrm>
        </p:grpSpPr>
        <p:sp>
          <p:nvSpPr>
            <p:cNvPr id="129" name="Google Shape;129;p14"/>
            <p:cNvSpPr/>
            <p:nvPr/>
          </p:nvSpPr>
          <p:spPr>
            <a:xfrm>
              <a:off x="-1953883"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flipH="1">
              <a:off x="8115672" y="-1"/>
              <a:ext cx="421786"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rot="5400000">
              <a:off x="-3303180" y="1468181"/>
              <a:ext cx="6682569"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rot="10800000" flipH="1">
              <a:off x="529921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flipH="1">
              <a:off x="-321970" y="4747275"/>
              <a:ext cx="9157674"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41"/>
        <p:cNvGrpSpPr/>
        <p:nvPr/>
      </p:nvGrpSpPr>
      <p:grpSpPr>
        <a:xfrm>
          <a:off x="0" y="0"/>
          <a:ext cx="0" cy="0"/>
          <a:chOff x="0" y="0"/>
          <a:chExt cx="0" cy="0"/>
        </a:xfrm>
      </p:grpSpPr>
      <p:grpSp>
        <p:nvGrpSpPr>
          <p:cNvPr id="142" name="Google Shape;142;p16"/>
          <p:cNvGrpSpPr/>
          <p:nvPr/>
        </p:nvGrpSpPr>
        <p:grpSpPr>
          <a:xfrm>
            <a:off x="-2268975" y="-2344425"/>
            <a:ext cx="13051766" cy="10171072"/>
            <a:chOff x="-2268975" y="-2344425"/>
            <a:chExt cx="13051766" cy="10171072"/>
          </a:xfrm>
        </p:grpSpPr>
        <p:sp>
          <p:nvSpPr>
            <p:cNvPr id="143" name="Google Shape;143;p16"/>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8430774" y="0"/>
              <a:ext cx="414953"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flipH="1">
              <a:off x="18" y="0"/>
              <a:ext cx="721109"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4601852" y="41519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1051793" y="41519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6"/>
          <p:cNvSpPr txBox="1">
            <a:spLocks noGrp="1"/>
          </p:cNvSpPr>
          <p:nvPr>
            <p:ph type="title"/>
          </p:nvPr>
        </p:nvSpPr>
        <p:spPr>
          <a:xfrm>
            <a:off x="1072877" y="2323762"/>
            <a:ext cx="3055200" cy="84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0" name="Google Shape;150;p16"/>
          <p:cNvSpPr txBox="1">
            <a:spLocks noGrp="1"/>
          </p:cNvSpPr>
          <p:nvPr>
            <p:ph type="title" idx="2" hasCustomPrompt="1"/>
          </p:nvPr>
        </p:nvSpPr>
        <p:spPr>
          <a:xfrm>
            <a:off x="1072875" y="1233111"/>
            <a:ext cx="2370600" cy="1090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10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1" name="Google Shape;151;p16"/>
          <p:cNvSpPr txBox="1">
            <a:spLocks noGrp="1"/>
          </p:cNvSpPr>
          <p:nvPr>
            <p:ph type="subTitle" idx="1"/>
          </p:nvPr>
        </p:nvSpPr>
        <p:spPr>
          <a:xfrm>
            <a:off x="1072875" y="3192489"/>
            <a:ext cx="3055200" cy="717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52"/>
        <p:cNvGrpSpPr/>
        <p:nvPr/>
      </p:nvGrpSpPr>
      <p:grpSpPr>
        <a:xfrm>
          <a:off x="0" y="0"/>
          <a:ext cx="0" cy="0"/>
          <a:chOff x="0" y="0"/>
          <a:chExt cx="0" cy="0"/>
        </a:xfrm>
      </p:grpSpPr>
      <p:grpSp>
        <p:nvGrpSpPr>
          <p:cNvPr id="153" name="Google Shape;153;p17"/>
          <p:cNvGrpSpPr/>
          <p:nvPr/>
        </p:nvGrpSpPr>
        <p:grpSpPr>
          <a:xfrm>
            <a:off x="-28993" y="-17329"/>
            <a:ext cx="9259273" cy="5264027"/>
            <a:chOff x="-28993" y="-17329"/>
            <a:chExt cx="9259273" cy="5264027"/>
          </a:xfrm>
        </p:grpSpPr>
        <p:sp>
          <p:nvSpPr>
            <p:cNvPr id="154" name="Google Shape;154;p17"/>
            <p:cNvSpPr/>
            <p:nvPr/>
          </p:nvSpPr>
          <p:spPr>
            <a:xfrm>
              <a:off x="8684849" y="0"/>
              <a:ext cx="545431"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rot="10800000">
              <a:off x="-28993" y="-17329"/>
              <a:ext cx="5905868" cy="582855"/>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36" y="0"/>
              <a:ext cx="2958283"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flipH="1">
              <a:off x="3380539" y="30750"/>
              <a:ext cx="5798615" cy="5215948"/>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7"/>
          <p:cNvSpPr txBox="1">
            <a:spLocks noGrp="1"/>
          </p:cNvSpPr>
          <p:nvPr>
            <p:ph type="title"/>
          </p:nvPr>
        </p:nvSpPr>
        <p:spPr>
          <a:xfrm>
            <a:off x="5473124" y="2317027"/>
            <a:ext cx="2955900" cy="8418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sz="5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9" name="Google Shape;159;p17"/>
          <p:cNvSpPr txBox="1">
            <a:spLocks noGrp="1"/>
          </p:cNvSpPr>
          <p:nvPr>
            <p:ph type="title" idx="2" hasCustomPrompt="1"/>
          </p:nvPr>
        </p:nvSpPr>
        <p:spPr>
          <a:xfrm>
            <a:off x="6058300" y="1226376"/>
            <a:ext cx="2370600" cy="10908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6000"/>
              <a:buNone/>
              <a:defRPr sz="10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0" name="Google Shape;160;p17"/>
          <p:cNvSpPr txBox="1">
            <a:spLocks noGrp="1"/>
          </p:cNvSpPr>
          <p:nvPr>
            <p:ph type="subTitle" idx="1"/>
          </p:nvPr>
        </p:nvSpPr>
        <p:spPr>
          <a:xfrm>
            <a:off x="5473124" y="3199224"/>
            <a:ext cx="2955900" cy="7179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1"/>
        <p:cNvGrpSpPr/>
        <p:nvPr/>
      </p:nvGrpSpPr>
      <p:grpSpPr>
        <a:xfrm>
          <a:off x="0" y="0"/>
          <a:ext cx="0" cy="0"/>
          <a:chOff x="0" y="0"/>
          <a:chExt cx="0" cy="0"/>
        </a:xfrm>
      </p:grpSpPr>
      <p:grpSp>
        <p:nvGrpSpPr>
          <p:cNvPr id="162" name="Google Shape;162;p18"/>
          <p:cNvGrpSpPr/>
          <p:nvPr/>
        </p:nvGrpSpPr>
        <p:grpSpPr>
          <a:xfrm>
            <a:off x="-2268975" y="-2169684"/>
            <a:ext cx="13051766" cy="9996330"/>
            <a:chOff x="-2268975" y="-2169684"/>
            <a:chExt cx="13051766" cy="9996330"/>
          </a:xfrm>
        </p:grpSpPr>
        <p:sp>
          <p:nvSpPr>
            <p:cNvPr id="163" name="Google Shape;163;p18"/>
            <p:cNvSpPr/>
            <p:nvPr/>
          </p:nvSpPr>
          <p:spPr>
            <a:xfrm flipH="1">
              <a:off x="3500727" y="-2169684"/>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8430774" y="0"/>
              <a:ext cx="414953"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flipH="1">
              <a:off x="2" y="0"/>
              <a:ext cx="713226"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4601852" y="41519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051793" y="3249850"/>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8"/>
          <p:cNvSpPr txBox="1">
            <a:spLocks noGrp="1"/>
          </p:cNvSpPr>
          <p:nvPr>
            <p:ph type="title"/>
          </p:nvPr>
        </p:nvSpPr>
        <p:spPr>
          <a:xfrm>
            <a:off x="3668250" y="3171094"/>
            <a:ext cx="43602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0" name="Google Shape;170;p18"/>
          <p:cNvSpPr txBox="1">
            <a:spLocks noGrp="1"/>
          </p:cNvSpPr>
          <p:nvPr>
            <p:ph type="subTitle" idx="1"/>
          </p:nvPr>
        </p:nvSpPr>
        <p:spPr>
          <a:xfrm>
            <a:off x="1115550" y="1440506"/>
            <a:ext cx="69129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71"/>
        <p:cNvGrpSpPr/>
        <p:nvPr/>
      </p:nvGrpSpPr>
      <p:grpSpPr>
        <a:xfrm>
          <a:off x="0" y="0"/>
          <a:ext cx="0" cy="0"/>
          <a:chOff x="0" y="0"/>
          <a:chExt cx="0" cy="0"/>
        </a:xfrm>
      </p:grpSpPr>
      <p:grpSp>
        <p:nvGrpSpPr>
          <p:cNvPr id="172" name="Google Shape;172;p19"/>
          <p:cNvGrpSpPr/>
          <p:nvPr/>
        </p:nvGrpSpPr>
        <p:grpSpPr>
          <a:xfrm>
            <a:off x="-2268975" y="-2344425"/>
            <a:ext cx="13528522" cy="10780672"/>
            <a:chOff x="-2268975" y="-2344425"/>
            <a:chExt cx="13528522" cy="10780672"/>
          </a:xfrm>
        </p:grpSpPr>
        <p:sp>
          <p:nvSpPr>
            <p:cNvPr id="173" name="Google Shape;173;p19"/>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8430749" y="0"/>
              <a:ext cx="415085"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315980" y="0"/>
              <a:ext cx="713357"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5605917" y="46091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1051801" y="4761575"/>
              <a:ext cx="6657751"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9"/>
          <p:cNvSpPr txBox="1">
            <a:spLocks noGrp="1"/>
          </p:cNvSpPr>
          <p:nvPr>
            <p:ph type="title"/>
          </p:nvPr>
        </p:nvSpPr>
        <p:spPr>
          <a:xfrm>
            <a:off x="713225" y="2821675"/>
            <a:ext cx="5824500" cy="9252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9"/>
          <p:cNvSpPr txBox="1">
            <a:spLocks noGrp="1"/>
          </p:cNvSpPr>
          <p:nvPr>
            <p:ph type="subTitle" idx="1"/>
          </p:nvPr>
        </p:nvSpPr>
        <p:spPr>
          <a:xfrm>
            <a:off x="713225" y="3867175"/>
            <a:ext cx="5824500" cy="641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81"/>
        <p:cNvGrpSpPr/>
        <p:nvPr/>
      </p:nvGrpSpPr>
      <p:grpSpPr>
        <a:xfrm>
          <a:off x="0" y="0"/>
          <a:ext cx="0" cy="0"/>
          <a:chOff x="0" y="0"/>
          <a:chExt cx="0" cy="0"/>
        </a:xfrm>
      </p:grpSpPr>
      <p:grpSp>
        <p:nvGrpSpPr>
          <p:cNvPr id="182" name="Google Shape;182;p20"/>
          <p:cNvGrpSpPr/>
          <p:nvPr/>
        </p:nvGrpSpPr>
        <p:grpSpPr>
          <a:xfrm>
            <a:off x="-2268975" y="-2344425"/>
            <a:ext cx="13051766" cy="9366047"/>
            <a:chOff x="-2268975" y="-2344425"/>
            <a:chExt cx="13051766" cy="9366047"/>
          </a:xfrm>
        </p:grpSpPr>
        <p:sp>
          <p:nvSpPr>
            <p:cNvPr id="183" name="Google Shape;183;p20"/>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291450" y="-1"/>
              <a:ext cx="421786"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rot="-5400000" flipH="1">
              <a:off x="5449519" y="1468181"/>
              <a:ext cx="6682569"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rot="10800000">
              <a:off x="-2268975" y="-122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713225" y="3346950"/>
              <a:ext cx="771758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0"/>
          <p:cNvSpPr txBox="1">
            <a:spLocks noGrp="1"/>
          </p:cNvSpPr>
          <p:nvPr>
            <p:ph type="title"/>
          </p:nvPr>
        </p:nvSpPr>
        <p:spPr>
          <a:xfrm>
            <a:off x="2110226" y="1491250"/>
            <a:ext cx="2210400" cy="950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20"/>
          <p:cNvSpPr txBox="1">
            <a:spLocks noGrp="1"/>
          </p:cNvSpPr>
          <p:nvPr>
            <p:ph type="subTitle" idx="1"/>
          </p:nvPr>
        </p:nvSpPr>
        <p:spPr>
          <a:xfrm>
            <a:off x="1435643" y="2480111"/>
            <a:ext cx="3559500" cy="820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CUSTOM_4_1_1_1_1">
    <p:spTree>
      <p:nvGrpSpPr>
        <p:cNvPr id="1" name="Shape 217"/>
        <p:cNvGrpSpPr/>
        <p:nvPr/>
      </p:nvGrpSpPr>
      <p:grpSpPr>
        <a:xfrm>
          <a:off x="0" y="0"/>
          <a:ext cx="0" cy="0"/>
          <a:chOff x="0" y="0"/>
          <a:chExt cx="0" cy="0"/>
        </a:xfrm>
      </p:grpSpPr>
      <p:grpSp>
        <p:nvGrpSpPr>
          <p:cNvPr id="218" name="Google Shape;218;p24"/>
          <p:cNvGrpSpPr/>
          <p:nvPr/>
        </p:nvGrpSpPr>
        <p:grpSpPr>
          <a:xfrm>
            <a:off x="-1659375" y="-2344425"/>
            <a:ext cx="13051766" cy="10622849"/>
            <a:chOff x="-1659375" y="-2344425"/>
            <a:chExt cx="13051766" cy="10622849"/>
          </a:xfrm>
        </p:grpSpPr>
        <p:sp>
          <p:nvSpPr>
            <p:cNvPr id="219" name="Google Shape;219;p24"/>
            <p:cNvSpPr/>
            <p:nvPr/>
          </p:nvSpPr>
          <p:spPr>
            <a:xfrm flipH="1">
              <a:off x="41103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264521" y="-1"/>
              <a:ext cx="421786"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flipH="1">
              <a:off x="5436054" y="1468181"/>
              <a:ext cx="6682569"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rot="10800000">
              <a:off x="-16593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7420" y="4603752"/>
              <a:ext cx="9157674"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4"/>
          <p:cNvSpPr txBox="1">
            <a:spLocks noGrp="1"/>
          </p:cNvSpPr>
          <p:nvPr>
            <p:ph type="title"/>
          </p:nvPr>
        </p:nvSpPr>
        <p:spPr>
          <a:xfrm>
            <a:off x="723381"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5" name="Google Shape;225;p24"/>
          <p:cNvSpPr txBox="1">
            <a:spLocks noGrp="1"/>
          </p:cNvSpPr>
          <p:nvPr>
            <p:ph type="subTitle" idx="1"/>
          </p:nvPr>
        </p:nvSpPr>
        <p:spPr>
          <a:xfrm>
            <a:off x="723375" y="950006"/>
            <a:ext cx="7704000" cy="3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Clr>
                <a:srgbClr val="FFC800"/>
              </a:buClr>
              <a:buSzPts val="1400"/>
              <a:buFont typeface="Nunito Light"/>
              <a:buChar char="○"/>
              <a:defRPr/>
            </a:lvl2pPr>
            <a:lvl3pPr lvl="2" algn="ctr" rtl="0">
              <a:lnSpc>
                <a:spcPct val="100000"/>
              </a:lnSpc>
              <a:spcBef>
                <a:spcPts val="0"/>
              </a:spcBef>
              <a:spcAft>
                <a:spcPts val="0"/>
              </a:spcAft>
              <a:buClr>
                <a:srgbClr val="FFC800"/>
              </a:buClr>
              <a:buSzPts val="1400"/>
              <a:buFont typeface="Nunito Light"/>
              <a:buChar char="■"/>
              <a:defRPr/>
            </a:lvl3pPr>
            <a:lvl4pPr lvl="3" algn="ctr" rtl="0">
              <a:lnSpc>
                <a:spcPct val="100000"/>
              </a:lnSpc>
              <a:spcBef>
                <a:spcPts val="0"/>
              </a:spcBef>
              <a:spcAft>
                <a:spcPts val="0"/>
              </a:spcAft>
              <a:buClr>
                <a:srgbClr val="FFC800"/>
              </a:buClr>
              <a:buSzPts val="1400"/>
              <a:buFont typeface="Nunito Light"/>
              <a:buChar char="●"/>
              <a:defRPr/>
            </a:lvl4pPr>
            <a:lvl5pPr lvl="4" algn="ctr" rtl="0">
              <a:lnSpc>
                <a:spcPct val="100000"/>
              </a:lnSpc>
              <a:spcBef>
                <a:spcPts val="0"/>
              </a:spcBef>
              <a:spcAft>
                <a:spcPts val="0"/>
              </a:spcAft>
              <a:buClr>
                <a:srgbClr val="434343"/>
              </a:buClr>
              <a:buSzPts val="1400"/>
              <a:buFont typeface="Nunito Light"/>
              <a:buChar char="○"/>
              <a:defRPr/>
            </a:lvl5pPr>
            <a:lvl6pPr lvl="5" algn="ctr" rtl="0">
              <a:lnSpc>
                <a:spcPct val="100000"/>
              </a:lnSpc>
              <a:spcBef>
                <a:spcPts val="0"/>
              </a:spcBef>
              <a:spcAft>
                <a:spcPts val="0"/>
              </a:spcAft>
              <a:buClr>
                <a:srgbClr val="434343"/>
              </a:buClr>
              <a:buSzPts val="1400"/>
              <a:buFont typeface="Nunito Light"/>
              <a:buChar char="■"/>
              <a:defRPr/>
            </a:lvl6pPr>
            <a:lvl7pPr lvl="6" algn="ctr" rtl="0">
              <a:lnSpc>
                <a:spcPct val="100000"/>
              </a:lnSpc>
              <a:spcBef>
                <a:spcPts val="0"/>
              </a:spcBef>
              <a:spcAft>
                <a:spcPts val="0"/>
              </a:spcAft>
              <a:buClr>
                <a:srgbClr val="434343"/>
              </a:buClr>
              <a:buSzPts val="1400"/>
              <a:buFont typeface="Nunito Light"/>
              <a:buChar char="●"/>
              <a:defRPr/>
            </a:lvl7pPr>
            <a:lvl8pPr lvl="7" algn="ctr" rtl="0">
              <a:lnSpc>
                <a:spcPct val="100000"/>
              </a:lnSpc>
              <a:spcBef>
                <a:spcPts val="0"/>
              </a:spcBef>
              <a:spcAft>
                <a:spcPts val="0"/>
              </a:spcAft>
              <a:buClr>
                <a:srgbClr val="434343"/>
              </a:buClr>
              <a:buSzPts val="1400"/>
              <a:buFont typeface="Nunito Light"/>
              <a:buChar char="○"/>
              <a:defRPr/>
            </a:lvl8pPr>
            <a:lvl9pPr lvl="8" algn="ctr" rtl="0">
              <a:lnSpc>
                <a:spcPct val="100000"/>
              </a:lnSpc>
              <a:spcBef>
                <a:spcPts val="0"/>
              </a:spcBef>
              <a:spcAft>
                <a:spcPts val="0"/>
              </a:spcAft>
              <a:buClr>
                <a:srgbClr val="434343"/>
              </a:buClr>
              <a:buSzPts val="1400"/>
              <a:buFont typeface="Nunito Light"/>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50"/>
        <p:cNvGrpSpPr/>
        <p:nvPr/>
      </p:nvGrpSpPr>
      <p:grpSpPr>
        <a:xfrm>
          <a:off x="0" y="0"/>
          <a:ext cx="0" cy="0"/>
          <a:chOff x="0" y="0"/>
          <a:chExt cx="0" cy="0"/>
        </a:xfrm>
      </p:grpSpPr>
      <p:grpSp>
        <p:nvGrpSpPr>
          <p:cNvPr id="251" name="Google Shape;251;p27"/>
          <p:cNvGrpSpPr/>
          <p:nvPr/>
        </p:nvGrpSpPr>
        <p:grpSpPr>
          <a:xfrm>
            <a:off x="-2827723" y="-2344425"/>
            <a:ext cx="13610514" cy="10301472"/>
            <a:chOff x="-2827723" y="-2344425"/>
            <a:chExt cx="13610514" cy="10301472"/>
          </a:xfrm>
        </p:grpSpPr>
        <p:sp>
          <p:nvSpPr>
            <p:cNvPr id="252" name="Google Shape;252;p27"/>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flipH="1">
              <a:off x="8722218" y="89598"/>
              <a:ext cx="421786" cy="7301877"/>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rot="-5400000" flipH="1">
              <a:off x="-2612983" y="2452409"/>
              <a:ext cx="5946026"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2827723" y="42823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27"/>
          <p:cNvSpPr txBox="1">
            <a:spLocks noGrp="1"/>
          </p:cNvSpPr>
          <p:nvPr>
            <p:ph type="title" idx="2"/>
          </p:nvPr>
        </p:nvSpPr>
        <p:spPr>
          <a:xfrm>
            <a:off x="719999" y="1278825"/>
            <a:ext cx="4344000" cy="34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9" name="Google Shape;259;p27"/>
          <p:cNvSpPr txBox="1">
            <a:spLocks noGrp="1"/>
          </p:cNvSpPr>
          <p:nvPr>
            <p:ph type="subTitle" idx="1"/>
          </p:nvPr>
        </p:nvSpPr>
        <p:spPr>
          <a:xfrm>
            <a:off x="719999" y="1632150"/>
            <a:ext cx="4344000" cy="61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7"/>
          <p:cNvSpPr txBox="1">
            <a:spLocks noGrp="1"/>
          </p:cNvSpPr>
          <p:nvPr>
            <p:ph type="title" idx="3"/>
          </p:nvPr>
        </p:nvSpPr>
        <p:spPr>
          <a:xfrm>
            <a:off x="719999" y="2390625"/>
            <a:ext cx="4344000" cy="34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1" name="Google Shape;261;p27"/>
          <p:cNvSpPr txBox="1">
            <a:spLocks noGrp="1"/>
          </p:cNvSpPr>
          <p:nvPr>
            <p:ph type="subTitle" idx="4"/>
          </p:nvPr>
        </p:nvSpPr>
        <p:spPr>
          <a:xfrm>
            <a:off x="719999" y="2743900"/>
            <a:ext cx="4344000" cy="61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7"/>
          <p:cNvSpPr txBox="1">
            <a:spLocks noGrp="1"/>
          </p:cNvSpPr>
          <p:nvPr>
            <p:ph type="title" idx="5"/>
          </p:nvPr>
        </p:nvSpPr>
        <p:spPr>
          <a:xfrm>
            <a:off x="719999" y="3502425"/>
            <a:ext cx="4344000" cy="349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3" name="Google Shape;263;p27"/>
          <p:cNvSpPr txBox="1">
            <a:spLocks noGrp="1"/>
          </p:cNvSpPr>
          <p:nvPr>
            <p:ph type="subTitle" idx="6"/>
          </p:nvPr>
        </p:nvSpPr>
        <p:spPr>
          <a:xfrm>
            <a:off x="719999" y="3855700"/>
            <a:ext cx="4344000" cy="61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28993" y="-17321"/>
            <a:ext cx="9005198" cy="5233269"/>
            <a:chOff x="-28993" y="-17321"/>
            <a:chExt cx="9005198" cy="5233269"/>
          </a:xfrm>
        </p:grpSpPr>
        <p:sp>
          <p:nvSpPr>
            <p:cNvPr id="21" name="Google Shape;21;p3"/>
            <p:cNvSpPr/>
            <p:nvPr/>
          </p:nvSpPr>
          <p:spPr>
            <a:xfrm flipH="1">
              <a:off x="2958247" y="0"/>
              <a:ext cx="5798615" cy="5215948"/>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a:off x="-28993" y="-17321"/>
              <a:ext cx="59058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flipH="1">
              <a:off x="-36" y="0"/>
              <a:ext cx="2958283"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430774" y="0"/>
              <a:ext cx="545431"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3282955" y="2450297"/>
            <a:ext cx="5149200" cy="8418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672250" y="1382007"/>
            <a:ext cx="2370600" cy="1026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10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3282955" y="3322837"/>
            <a:ext cx="5149200" cy="449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4"/>
        <p:cNvGrpSpPr/>
        <p:nvPr/>
      </p:nvGrpSpPr>
      <p:grpSpPr>
        <a:xfrm>
          <a:off x="0" y="0"/>
          <a:ext cx="0" cy="0"/>
          <a:chOff x="0" y="0"/>
          <a:chExt cx="0" cy="0"/>
        </a:xfrm>
      </p:grpSpPr>
      <p:grpSp>
        <p:nvGrpSpPr>
          <p:cNvPr id="265" name="Google Shape;265;p28"/>
          <p:cNvGrpSpPr/>
          <p:nvPr/>
        </p:nvGrpSpPr>
        <p:grpSpPr>
          <a:xfrm>
            <a:off x="-1623657" y="-2344425"/>
            <a:ext cx="13610514" cy="10301472"/>
            <a:chOff x="-1623657" y="-2344425"/>
            <a:chExt cx="13610514" cy="10301472"/>
          </a:xfrm>
        </p:grpSpPr>
        <p:sp>
          <p:nvSpPr>
            <p:cNvPr id="266" name="Google Shape;266;p28"/>
            <p:cNvSpPr/>
            <p:nvPr/>
          </p:nvSpPr>
          <p:spPr>
            <a:xfrm flipH="1">
              <a:off x="6333227" y="42823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162365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rot="5400000">
              <a:off x="5826091" y="2452409"/>
              <a:ext cx="5946026"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rot="10800000" flipH="1">
              <a:off x="5629442"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15130" y="89598"/>
              <a:ext cx="421786" cy="7301877"/>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2" name="Google Shape;272;p28"/>
          <p:cNvSpPr txBox="1">
            <a:spLocks noGrp="1"/>
          </p:cNvSpPr>
          <p:nvPr>
            <p:ph type="title" idx="2"/>
          </p:nvPr>
        </p:nvSpPr>
        <p:spPr>
          <a:xfrm>
            <a:off x="2304909" y="1579650"/>
            <a:ext cx="1978200" cy="337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3" name="Google Shape;273;p28"/>
          <p:cNvSpPr txBox="1">
            <a:spLocks noGrp="1"/>
          </p:cNvSpPr>
          <p:nvPr>
            <p:ph type="subTitle" idx="1"/>
          </p:nvPr>
        </p:nvSpPr>
        <p:spPr>
          <a:xfrm>
            <a:off x="2304909" y="1920067"/>
            <a:ext cx="1978200" cy="6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28"/>
          <p:cNvSpPr txBox="1">
            <a:spLocks noGrp="1"/>
          </p:cNvSpPr>
          <p:nvPr>
            <p:ph type="title" idx="3"/>
          </p:nvPr>
        </p:nvSpPr>
        <p:spPr>
          <a:xfrm>
            <a:off x="5992613" y="1579650"/>
            <a:ext cx="1978200" cy="337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 name="Google Shape;275;p28"/>
          <p:cNvSpPr txBox="1">
            <a:spLocks noGrp="1"/>
          </p:cNvSpPr>
          <p:nvPr>
            <p:ph type="subTitle" idx="4"/>
          </p:nvPr>
        </p:nvSpPr>
        <p:spPr>
          <a:xfrm>
            <a:off x="5992613" y="1920067"/>
            <a:ext cx="1978200" cy="6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8"/>
          <p:cNvSpPr txBox="1">
            <a:spLocks noGrp="1"/>
          </p:cNvSpPr>
          <p:nvPr>
            <p:ph type="title" idx="5"/>
          </p:nvPr>
        </p:nvSpPr>
        <p:spPr>
          <a:xfrm>
            <a:off x="2304909" y="3012950"/>
            <a:ext cx="1978200" cy="337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7" name="Google Shape;277;p28"/>
          <p:cNvSpPr txBox="1">
            <a:spLocks noGrp="1"/>
          </p:cNvSpPr>
          <p:nvPr>
            <p:ph type="subTitle" idx="6"/>
          </p:nvPr>
        </p:nvSpPr>
        <p:spPr>
          <a:xfrm>
            <a:off x="2304909" y="3353467"/>
            <a:ext cx="1978200" cy="6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8"/>
          <p:cNvSpPr txBox="1">
            <a:spLocks noGrp="1"/>
          </p:cNvSpPr>
          <p:nvPr>
            <p:ph type="title" idx="7"/>
          </p:nvPr>
        </p:nvSpPr>
        <p:spPr>
          <a:xfrm>
            <a:off x="5992613" y="3012950"/>
            <a:ext cx="1978200" cy="337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9" name="Google Shape;279;p28"/>
          <p:cNvSpPr txBox="1">
            <a:spLocks noGrp="1"/>
          </p:cNvSpPr>
          <p:nvPr>
            <p:ph type="subTitle" idx="8"/>
          </p:nvPr>
        </p:nvSpPr>
        <p:spPr>
          <a:xfrm>
            <a:off x="5992613" y="3353467"/>
            <a:ext cx="1978200" cy="6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0"/>
        <p:cNvGrpSpPr/>
        <p:nvPr/>
      </p:nvGrpSpPr>
      <p:grpSpPr>
        <a:xfrm>
          <a:off x="0" y="0"/>
          <a:ext cx="0" cy="0"/>
          <a:chOff x="0" y="0"/>
          <a:chExt cx="0" cy="0"/>
        </a:xfrm>
      </p:grpSpPr>
      <p:grpSp>
        <p:nvGrpSpPr>
          <p:cNvPr id="281" name="Google Shape;281;p29"/>
          <p:cNvGrpSpPr/>
          <p:nvPr/>
        </p:nvGrpSpPr>
        <p:grpSpPr>
          <a:xfrm>
            <a:off x="-2113591" y="-2358900"/>
            <a:ext cx="13273108" cy="10779222"/>
            <a:chOff x="-2113591" y="-2358900"/>
            <a:chExt cx="13273108" cy="10779222"/>
          </a:xfrm>
        </p:grpSpPr>
        <p:sp>
          <p:nvSpPr>
            <p:cNvPr id="282" name="Google Shape;282;p29"/>
            <p:cNvSpPr/>
            <p:nvPr/>
          </p:nvSpPr>
          <p:spPr>
            <a:xfrm flipH="1">
              <a:off x="-2113591" y="43489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flipH="1">
              <a:off x="-63" y="-14475"/>
              <a:ext cx="722161"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1892250" y="-2358900"/>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rot="10800000" flipH="1">
              <a:off x="5360849" y="-331518"/>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flipH="1">
              <a:off x="3529488" y="4745650"/>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8430891" y="-14475"/>
              <a:ext cx="459760"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9" name="Google Shape;289;p29"/>
          <p:cNvSpPr txBox="1">
            <a:spLocks noGrp="1"/>
          </p:cNvSpPr>
          <p:nvPr>
            <p:ph type="title" idx="2"/>
          </p:nvPr>
        </p:nvSpPr>
        <p:spPr>
          <a:xfrm>
            <a:off x="719875" y="1315200"/>
            <a:ext cx="2450700" cy="364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0" name="Google Shape;290;p29"/>
          <p:cNvSpPr txBox="1">
            <a:spLocks noGrp="1"/>
          </p:cNvSpPr>
          <p:nvPr>
            <p:ph type="subTitle" idx="1"/>
          </p:nvPr>
        </p:nvSpPr>
        <p:spPr>
          <a:xfrm>
            <a:off x="719875" y="1675849"/>
            <a:ext cx="24507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9"/>
          <p:cNvSpPr txBox="1">
            <a:spLocks noGrp="1"/>
          </p:cNvSpPr>
          <p:nvPr>
            <p:ph type="title" idx="3"/>
          </p:nvPr>
        </p:nvSpPr>
        <p:spPr>
          <a:xfrm>
            <a:off x="719875" y="2454888"/>
            <a:ext cx="2450700" cy="364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2" name="Google Shape;292;p29"/>
          <p:cNvSpPr txBox="1">
            <a:spLocks noGrp="1"/>
          </p:cNvSpPr>
          <p:nvPr>
            <p:ph type="subTitle" idx="4"/>
          </p:nvPr>
        </p:nvSpPr>
        <p:spPr>
          <a:xfrm>
            <a:off x="719875" y="2815474"/>
            <a:ext cx="24507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9"/>
          <p:cNvSpPr txBox="1">
            <a:spLocks noGrp="1"/>
          </p:cNvSpPr>
          <p:nvPr>
            <p:ph type="title" idx="5"/>
          </p:nvPr>
        </p:nvSpPr>
        <p:spPr>
          <a:xfrm>
            <a:off x="719875" y="3594576"/>
            <a:ext cx="2450700" cy="364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4" name="Google Shape;294;p29"/>
          <p:cNvSpPr txBox="1">
            <a:spLocks noGrp="1"/>
          </p:cNvSpPr>
          <p:nvPr>
            <p:ph type="subTitle" idx="6"/>
          </p:nvPr>
        </p:nvSpPr>
        <p:spPr>
          <a:xfrm>
            <a:off x="719875" y="3955100"/>
            <a:ext cx="24507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9"/>
          <p:cNvSpPr txBox="1">
            <a:spLocks noGrp="1"/>
          </p:cNvSpPr>
          <p:nvPr>
            <p:ph type="title" idx="7"/>
          </p:nvPr>
        </p:nvSpPr>
        <p:spPr>
          <a:xfrm>
            <a:off x="5973425" y="3594576"/>
            <a:ext cx="24507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6" name="Google Shape;296;p29"/>
          <p:cNvSpPr txBox="1">
            <a:spLocks noGrp="1"/>
          </p:cNvSpPr>
          <p:nvPr>
            <p:ph type="subTitle" idx="8"/>
          </p:nvPr>
        </p:nvSpPr>
        <p:spPr>
          <a:xfrm>
            <a:off x="5973425" y="3955100"/>
            <a:ext cx="24507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9"/>
          <p:cNvSpPr txBox="1">
            <a:spLocks noGrp="1"/>
          </p:cNvSpPr>
          <p:nvPr>
            <p:ph type="title" idx="9"/>
          </p:nvPr>
        </p:nvSpPr>
        <p:spPr>
          <a:xfrm>
            <a:off x="5973425" y="1315075"/>
            <a:ext cx="24507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8" name="Google Shape;298;p29"/>
          <p:cNvSpPr txBox="1">
            <a:spLocks noGrp="1"/>
          </p:cNvSpPr>
          <p:nvPr>
            <p:ph type="subTitle" idx="13"/>
          </p:nvPr>
        </p:nvSpPr>
        <p:spPr>
          <a:xfrm>
            <a:off x="5973425" y="1675724"/>
            <a:ext cx="24507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29"/>
          <p:cNvSpPr txBox="1">
            <a:spLocks noGrp="1"/>
          </p:cNvSpPr>
          <p:nvPr>
            <p:ph type="title" idx="14"/>
          </p:nvPr>
        </p:nvSpPr>
        <p:spPr>
          <a:xfrm>
            <a:off x="5973425" y="2454826"/>
            <a:ext cx="24507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0" name="Google Shape;300;p29"/>
          <p:cNvSpPr txBox="1">
            <a:spLocks noGrp="1"/>
          </p:cNvSpPr>
          <p:nvPr>
            <p:ph type="subTitle" idx="15"/>
          </p:nvPr>
        </p:nvSpPr>
        <p:spPr>
          <a:xfrm>
            <a:off x="5973425" y="2815412"/>
            <a:ext cx="24507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1"/>
        <p:cNvGrpSpPr/>
        <p:nvPr/>
      </p:nvGrpSpPr>
      <p:grpSpPr>
        <a:xfrm>
          <a:off x="0" y="0"/>
          <a:ext cx="0" cy="0"/>
          <a:chOff x="0" y="0"/>
          <a:chExt cx="0" cy="0"/>
        </a:xfrm>
      </p:grpSpPr>
      <p:grpSp>
        <p:nvGrpSpPr>
          <p:cNvPr id="302" name="Google Shape;302;p30"/>
          <p:cNvGrpSpPr/>
          <p:nvPr/>
        </p:nvGrpSpPr>
        <p:grpSpPr>
          <a:xfrm>
            <a:off x="-2268975" y="-3106425"/>
            <a:ext cx="13051766" cy="10171072"/>
            <a:chOff x="-2268975" y="-3106425"/>
            <a:chExt cx="13051766" cy="10171072"/>
          </a:xfrm>
        </p:grpSpPr>
        <p:sp>
          <p:nvSpPr>
            <p:cNvPr id="303" name="Google Shape;303;p30"/>
            <p:cNvSpPr/>
            <p:nvPr/>
          </p:nvSpPr>
          <p:spPr>
            <a:xfrm rot="10800000" flipH="1">
              <a:off x="4601852" y="-31064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rot="10800000" flipH="1">
              <a:off x="8455799" y="-423198"/>
              <a:ext cx="389988"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rot="10800000">
              <a:off x="-51" y="-423198"/>
              <a:ext cx="727154"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rot="10800000" flipH="1">
              <a:off x="-1051793" y="-31064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rot="10800000">
              <a:off x="3500727" y="4352861"/>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flipH="1">
              <a:off x="-2268975" y="4180719"/>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0"/>
          <p:cNvSpPr txBox="1">
            <a:spLocks noGrp="1"/>
          </p:cNvSpPr>
          <p:nvPr>
            <p:ph type="title" hasCustomPrompt="1"/>
          </p:nvPr>
        </p:nvSpPr>
        <p:spPr>
          <a:xfrm>
            <a:off x="2223600" y="776875"/>
            <a:ext cx="4696800" cy="662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0" name="Google Shape;310;p30"/>
          <p:cNvSpPr txBox="1">
            <a:spLocks noGrp="1"/>
          </p:cNvSpPr>
          <p:nvPr>
            <p:ph type="subTitle" idx="1"/>
          </p:nvPr>
        </p:nvSpPr>
        <p:spPr>
          <a:xfrm>
            <a:off x="2223600" y="1439125"/>
            <a:ext cx="4696800" cy="394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8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11" name="Google Shape;311;p30"/>
          <p:cNvSpPr txBox="1">
            <a:spLocks noGrp="1"/>
          </p:cNvSpPr>
          <p:nvPr>
            <p:ph type="title" idx="2" hasCustomPrompt="1"/>
          </p:nvPr>
        </p:nvSpPr>
        <p:spPr>
          <a:xfrm>
            <a:off x="2223600" y="2060802"/>
            <a:ext cx="4696800" cy="662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2" name="Google Shape;312;p30"/>
          <p:cNvSpPr txBox="1">
            <a:spLocks noGrp="1"/>
          </p:cNvSpPr>
          <p:nvPr>
            <p:ph type="subTitle" idx="3"/>
          </p:nvPr>
        </p:nvSpPr>
        <p:spPr>
          <a:xfrm>
            <a:off x="2223600" y="2723200"/>
            <a:ext cx="4696800" cy="394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8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13" name="Google Shape;313;p30"/>
          <p:cNvSpPr txBox="1">
            <a:spLocks noGrp="1"/>
          </p:cNvSpPr>
          <p:nvPr>
            <p:ph type="title" idx="4" hasCustomPrompt="1"/>
          </p:nvPr>
        </p:nvSpPr>
        <p:spPr>
          <a:xfrm>
            <a:off x="2223600" y="3344724"/>
            <a:ext cx="4696800" cy="689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4" name="Google Shape;314;p30"/>
          <p:cNvSpPr txBox="1">
            <a:spLocks noGrp="1"/>
          </p:cNvSpPr>
          <p:nvPr>
            <p:ph type="subTitle" idx="5"/>
          </p:nvPr>
        </p:nvSpPr>
        <p:spPr>
          <a:xfrm>
            <a:off x="2223600" y="4043075"/>
            <a:ext cx="4696800" cy="394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8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15"/>
        <p:cNvGrpSpPr/>
        <p:nvPr/>
      </p:nvGrpSpPr>
      <p:grpSpPr>
        <a:xfrm>
          <a:off x="0" y="0"/>
          <a:ext cx="0" cy="0"/>
          <a:chOff x="0" y="0"/>
          <a:chExt cx="0" cy="0"/>
        </a:xfrm>
      </p:grpSpPr>
      <p:grpSp>
        <p:nvGrpSpPr>
          <p:cNvPr id="316" name="Google Shape;316;p31"/>
          <p:cNvGrpSpPr/>
          <p:nvPr/>
        </p:nvGrpSpPr>
        <p:grpSpPr>
          <a:xfrm>
            <a:off x="-2268975" y="-2344425"/>
            <a:ext cx="13051766" cy="10766372"/>
            <a:chOff x="-2268975" y="-2344425"/>
            <a:chExt cx="13051766" cy="10766372"/>
          </a:xfrm>
        </p:grpSpPr>
        <p:sp>
          <p:nvSpPr>
            <p:cNvPr id="317" name="Google Shape;317;p31"/>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291450" y="-1"/>
              <a:ext cx="421786"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5400000" flipH="1">
              <a:off x="5449519" y="1468181"/>
              <a:ext cx="6682569"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6795" y="4747275"/>
              <a:ext cx="9157674"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1"/>
          <p:cNvSpPr txBox="1">
            <a:spLocks noGrp="1"/>
          </p:cNvSpPr>
          <p:nvPr>
            <p:ph type="title" hasCustomPrompt="1"/>
          </p:nvPr>
        </p:nvSpPr>
        <p:spPr>
          <a:xfrm>
            <a:off x="1166301" y="3065881"/>
            <a:ext cx="1520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3" name="Google Shape;323;p31"/>
          <p:cNvSpPr txBox="1">
            <a:spLocks noGrp="1"/>
          </p:cNvSpPr>
          <p:nvPr>
            <p:ph type="subTitle" idx="1"/>
          </p:nvPr>
        </p:nvSpPr>
        <p:spPr>
          <a:xfrm>
            <a:off x="732501" y="4101972"/>
            <a:ext cx="2388000" cy="4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24" name="Google Shape;324;p31"/>
          <p:cNvSpPr txBox="1">
            <a:spLocks noGrp="1"/>
          </p:cNvSpPr>
          <p:nvPr>
            <p:ph type="subTitle" idx="2"/>
          </p:nvPr>
        </p:nvSpPr>
        <p:spPr>
          <a:xfrm>
            <a:off x="732501" y="3697759"/>
            <a:ext cx="2388000" cy="40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b="1">
                <a:solidFill>
                  <a:schemeClr val="dk1"/>
                </a:solidFill>
                <a:latin typeface="Ubuntu"/>
                <a:ea typeface="Ubuntu"/>
                <a:cs typeface="Ubuntu"/>
                <a:sym typeface="Ubuntu"/>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5" name="Google Shape;325;p31"/>
          <p:cNvSpPr txBox="1">
            <a:spLocks noGrp="1"/>
          </p:cNvSpPr>
          <p:nvPr>
            <p:ph type="title" idx="3" hasCustomPrompt="1"/>
          </p:nvPr>
        </p:nvSpPr>
        <p:spPr>
          <a:xfrm>
            <a:off x="3818050" y="3065881"/>
            <a:ext cx="1520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6" name="Google Shape;326;p31"/>
          <p:cNvSpPr txBox="1">
            <a:spLocks noGrp="1"/>
          </p:cNvSpPr>
          <p:nvPr>
            <p:ph type="subTitle" idx="4"/>
          </p:nvPr>
        </p:nvSpPr>
        <p:spPr>
          <a:xfrm>
            <a:off x="3384250" y="4096122"/>
            <a:ext cx="2388000" cy="4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27" name="Google Shape;327;p31"/>
          <p:cNvSpPr txBox="1">
            <a:spLocks noGrp="1"/>
          </p:cNvSpPr>
          <p:nvPr>
            <p:ph type="subTitle" idx="5"/>
          </p:nvPr>
        </p:nvSpPr>
        <p:spPr>
          <a:xfrm>
            <a:off x="3384250" y="3697759"/>
            <a:ext cx="2388000" cy="40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b="1">
                <a:solidFill>
                  <a:schemeClr val="dk1"/>
                </a:solidFill>
                <a:latin typeface="Ubuntu"/>
                <a:ea typeface="Ubuntu"/>
                <a:cs typeface="Ubuntu"/>
                <a:sym typeface="Ubuntu"/>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8" name="Google Shape;328;p31"/>
          <p:cNvSpPr txBox="1">
            <a:spLocks noGrp="1"/>
          </p:cNvSpPr>
          <p:nvPr>
            <p:ph type="title" idx="6" hasCustomPrompt="1"/>
          </p:nvPr>
        </p:nvSpPr>
        <p:spPr>
          <a:xfrm>
            <a:off x="6469800" y="3065881"/>
            <a:ext cx="1520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9" name="Google Shape;329;p31"/>
          <p:cNvSpPr txBox="1">
            <a:spLocks noGrp="1"/>
          </p:cNvSpPr>
          <p:nvPr>
            <p:ph type="subTitle" idx="7"/>
          </p:nvPr>
        </p:nvSpPr>
        <p:spPr>
          <a:xfrm>
            <a:off x="6036000" y="4096122"/>
            <a:ext cx="2388000" cy="4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30" name="Google Shape;330;p31"/>
          <p:cNvSpPr txBox="1">
            <a:spLocks noGrp="1"/>
          </p:cNvSpPr>
          <p:nvPr>
            <p:ph type="subTitle" idx="8"/>
          </p:nvPr>
        </p:nvSpPr>
        <p:spPr>
          <a:xfrm>
            <a:off x="6036000" y="3697759"/>
            <a:ext cx="2388000" cy="40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b="1">
                <a:solidFill>
                  <a:schemeClr val="dk1"/>
                </a:solidFill>
                <a:latin typeface="Ubuntu"/>
                <a:ea typeface="Ubuntu"/>
                <a:cs typeface="Ubuntu"/>
                <a:sym typeface="Ubuntu"/>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1" name="Google Shape;331;p31"/>
          <p:cNvSpPr txBox="1">
            <a:spLocks noGrp="1"/>
          </p:cNvSpPr>
          <p:nvPr>
            <p:ph type="title" idx="9"/>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3"/>
        <p:cNvGrpSpPr/>
        <p:nvPr/>
      </p:nvGrpSpPr>
      <p:grpSpPr>
        <a:xfrm>
          <a:off x="0" y="0"/>
          <a:ext cx="0" cy="0"/>
          <a:chOff x="0" y="0"/>
          <a:chExt cx="0" cy="0"/>
        </a:xfrm>
      </p:grpSpPr>
      <p:sp>
        <p:nvSpPr>
          <p:cNvPr id="344" name="Google Shape;344;p33"/>
          <p:cNvSpPr/>
          <p:nvPr/>
        </p:nvSpPr>
        <p:spPr>
          <a:xfrm rot="10800000" flipH="1">
            <a:off x="4601852" y="-31064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rot="10800000" flipH="1">
            <a:off x="8455799" y="-423198"/>
            <a:ext cx="389988"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rot="10800000">
            <a:off x="-51" y="-423198"/>
            <a:ext cx="727154"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rot="10800000" flipH="1">
            <a:off x="-1051793" y="-31064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rot="10800000">
            <a:off x="3500727" y="4352861"/>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flipH="1">
            <a:off x="-2268975" y="4180719"/>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50"/>
        <p:cNvGrpSpPr/>
        <p:nvPr/>
      </p:nvGrpSpPr>
      <p:grpSpPr>
        <a:xfrm>
          <a:off x="0" y="0"/>
          <a:ext cx="0" cy="0"/>
          <a:chOff x="0" y="0"/>
          <a:chExt cx="0" cy="0"/>
        </a:xfrm>
      </p:grpSpPr>
      <p:grpSp>
        <p:nvGrpSpPr>
          <p:cNvPr id="351" name="Google Shape;351;p34"/>
          <p:cNvGrpSpPr/>
          <p:nvPr/>
        </p:nvGrpSpPr>
        <p:grpSpPr>
          <a:xfrm>
            <a:off x="-1840750" y="-3106425"/>
            <a:ext cx="13080741" cy="8824597"/>
            <a:chOff x="-1840750" y="-3106425"/>
            <a:chExt cx="13080741" cy="8824597"/>
          </a:xfrm>
        </p:grpSpPr>
        <p:sp>
          <p:nvSpPr>
            <p:cNvPr id="352" name="Google Shape;352;p34"/>
            <p:cNvSpPr/>
            <p:nvPr/>
          </p:nvSpPr>
          <p:spPr>
            <a:xfrm rot="10800000">
              <a:off x="-1284466" y="-31064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rot="10800000">
              <a:off x="323230" y="52"/>
              <a:ext cx="389988"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rot="10800000" flipH="1">
              <a:off x="8430764" y="40"/>
              <a:ext cx="727154"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rot="10800000">
              <a:off x="4369179" y="-31064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rot="10800000" flipH="1">
              <a:off x="-1840750" y="3006386"/>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5441324" y="4180719"/>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5BB3CA3-987B-4B1E-9E1D-45DD6D8EBC66}"/>
              </a:ext>
            </a:extLst>
          </p:cNvPr>
          <p:cNvSpPr>
            <a:spLocks noGrp="1"/>
          </p:cNvSpPr>
          <p:nvPr>
            <p:ph type="dt" sz="half" idx="10"/>
          </p:nvPr>
        </p:nvSpPr>
        <p:spPr/>
        <p:txBody>
          <a:bodyPr/>
          <a:lstStyle/>
          <a:p>
            <a:fld id="{41D324DF-F38C-4C78-88BB-0D04F1D594C2}" type="datetimeFigureOut">
              <a:rPr lang="fr-FR" smtClean="0"/>
              <a:t>02/12/2024</a:t>
            </a:fld>
            <a:endParaRPr lang="fr-FR"/>
          </a:p>
        </p:txBody>
      </p:sp>
      <p:sp>
        <p:nvSpPr>
          <p:cNvPr id="3" name="Espace réservé du pied de page 2">
            <a:extLst>
              <a:ext uri="{FF2B5EF4-FFF2-40B4-BE49-F238E27FC236}">
                <a16:creationId xmlns:a16="http://schemas.microsoft.com/office/drawing/2014/main" id="{8628BA12-26CB-41E8-9544-9825E151314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E1EA709-E0B8-45C2-BC24-0E7A39FD4B42}"/>
              </a:ext>
            </a:extLst>
          </p:cNvPr>
          <p:cNvSpPr>
            <a:spLocks noGrp="1"/>
          </p:cNvSpPr>
          <p:nvPr>
            <p:ph type="sldNum" sz="quarter" idx="12"/>
          </p:nvPr>
        </p:nvSpPr>
        <p:spPr/>
        <p:txBody>
          <a:bodyPr/>
          <a:lstStyle/>
          <a:p>
            <a:fld id="{2C1F1C32-094A-403A-B53E-A8F357B63D4E}" type="slidenum">
              <a:rPr lang="fr-FR" smtClean="0"/>
              <a:t>‹N°›</a:t>
            </a:fld>
            <a:endParaRPr lang="fr-FR"/>
          </a:p>
        </p:txBody>
      </p:sp>
    </p:spTree>
    <p:extLst>
      <p:ext uri="{BB962C8B-B14F-4D97-AF65-F5344CB8AC3E}">
        <p14:creationId xmlns:p14="http://schemas.microsoft.com/office/powerpoint/2010/main" val="4038625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2827723" y="-2344425"/>
            <a:ext cx="13610514" cy="10301472"/>
            <a:chOff x="-2827723" y="-2344425"/>
            <a:chExt cx="13610514" cy="10301472"/>
          </a:xfrm>
        </p:grpSpPr>
        <p:sp>
          <p:nvSpPr>
            <p:cNvPr id="30" name="Google Shape;30;p4"/>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8722218" y="89598"/>
              <a:ext cx="421786" cy="7301877"/>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5400000" flipH="1">
              <a:off x="-2612983" y="2452409"/>
              <a:ext cx="5946026"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2827723" y="42823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723381"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subTitle" idx="1"/>
          </p:nvPr>
        </p:nvSpPr>
        <p:spPr>
          <a:xfrm>
            <a:off x="723381" y="1001277"/>
            <a:ext cx="7704000" cy="47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grpSp>
        <p:nvGrpSpPr>
          <p:cNvPr id="38" name="Google Shape;38;p5"/>
          <p:cNvGrpSpPr/>
          <p:nvPr/>
        </p:nvGrpSpPr>
        <p:grpSpPr>
          <a:xfrm>
            <a:off x="-2268975" y="-2344425"/>
            <a:ext cx="13051766" cy="10156772"/>
            <a:chOff x="-2268975" y="-2344425"/>
            <a:chExt cx="13051766" cy="10156772"/>
          </a:xfrm>
        </p:grpSpPr>
        <p:sp>
          <p:nvSpPr>
            <p:cNvPr id="39" name="Google Shape;39;p5"/>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291450" y="-1"/>
              <a:ext cx="421786"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5400000" flipH="1">
              <a:off x="5449519" y="1468181"/>
              <a:ext cx="6682569"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6795" y="4137675"/>
              <a:ext cx="9157674"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5"/>
          <p:cNvSpPr txBox="1">
            <a:spLocks noGrp="1"/>
          </p:cNvSpPr>
          <p:nvPr>
            <p:ph type="title" idx="2"/>
          </p:nvPr>
        </p:nvSpPr>
        <p:spPr>
          <a:xfrm>
            <a:off x="765208" y="2672940"/>
            <a:ext cx="3757200" cy="397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title" idx="3"/>
          </p:nvPr>
        </p:nvSpPr>
        <p:spPr>
          <a:xfrm>
            <a:off x="4621592" y="2672940"/>
            <a:ext cx="3757200" cy="397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5"/>
          <p:cNvSpPr txBox="1">
            <a:spLocks noGrp="1"/>
          </p:cNvSpPr>
          <p:nvPr>
            <p:ph type="subTitle" idx="1"/>
          </p:nvPr>
        </p:nvSpPr>
        <p:spPr>
          <a:xfrm>
            <a:off x="4621592" y="3070490"/>
            <a:ext cx="3757200" cy="798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8" name="Google Shape;48;p5"/>
          <p:cNvSpPr txBox="1">
            <a:spLocks noGrp="1"/>
          </p:cNvSpPr>
          <p:nvPr>
            <p:ph type="subTitle" idx="4"/>
          </p:nvPr>
        </p:nvSpPr>
        <p:spPr>
          <a:xfrm>
            <a:off x="765208" y="3070490"/>
            <a:ext cx="3757200" cy="798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grpSp>
        <p:nvGrpSpPr>
          <p:cNvPr id="50" name="Google Shape;50;p6"/>
          <p:cNvGrpSpPr/>
          <p:nvPr/>
        </p:nvGrpSpPr>
        <p:grpSpPr>
          <a:xfrm>
            <a:off x="-2268975" y="-2344425"/>
            <a:ext cx="13051766" cy="10766372"/>
            <a:chOff x="-2268975" y="-2344425"/>
            <a:chExt cx="13051766" cy="10766372"/>
          </a:xfrm>
        </p:grpSpPr>
        <p:sp>
          <p:nvSpPr>
            <p:cNvPr id="51" name="Google Shape;51;p6"/>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291450" y="-1"/>
              <a:ext cx="421786"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5400000" flipH="1">
              <a:off x="5449519" y="1468181"/>
              <a:ext cx="6682569" cy="720058"/>
            </a:xfrm>
            <a:custGeom>
              <a:avLst/>
              <a:gdLst/>
              <a:ahLst/>
              <a:cxnLst/>
              <a:rect l="l" t="t" r="r" b="b"/>
              <a:pathLst>
                <a:path w="72781" h="10231" extrusionOk="0">
                  <a:moveTo>
                    <a:pt x="36506" y="1"/>
                  </a:moveTo>
                  <a:lnTo>
                    <a:pt x="18428" y="10171"/>
                  </a:lnTo>
                  <a:lnTo>
                    <a:pt x="0" y="10171"/>
                  </a:lnTo>
                  <a:lnTo>
                    <a:pt x="0" y="10230"/>
                  </a:lnTo>
                  <a:lnTo>
                    <a:pt x="18442" y="10230"/>
                  </a:lnTo>
                  <a:lnTo>
                    <a:pt x="36522" y="58"/>
                  </a:lnTo>
                  <a:lnTo>
                    <a:pt x="72780" y="58"/>
                  </a:lnTo>
                  <a:lnTo>
                    <a:pt x="72780"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6795" y="4747275"/>
              <a:ext cx="9157674"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grpSp>
        <p:nvGrpSpPr>
          <p:cNvPr id="58" name="Google Shape;58;p7"/>
          <p:cNvGrpSpPr/>
          <p:nvPr/>
        </p:nvGrpSpPr>
        <p:grpSpPr>
          <a:xfrm>
            <a:off x="-2113591" y="-2358900"/>
            <a:ext cx="13273108" cy="10550622"/>
            <a:chOff x="-2113591" y="-2358900"/>
            <a:chExt cx="13273108" cy="10550622"/>
          </a:xfrm>
        </p:grpSpPr>
        <p:sp>
          <p:nvSpPr>
            <p:cNvPr id="59" name="Google Shape;59;p7"/>
            <p:cNvSpPr/>
            <p:nvPr/>
          </p:nvSpPr>
          <p:spPr>
            <a:xfrm flipH="1">
              <a:off x="-30" y="-14475"/>
              <a:ext cx="1457855"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1892250" y="-2358900"/>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10800000" flipH="1">
              <a:off x="5360849" y="-331518"/>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8430891" y="-14475"/>
              <a:ext cx="459760"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flipH="1">
              <a:off x="-2113591" y="358692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flipH="1">
              <a:off x="3529488" y="4517050"/>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7"/>
          <p:cNvSpPr txBox="1">
            <a:spLocks noGrp="1"/>
          </p:cNvSpPr>
          <p:nvPr>
            <p:ph type="title"/>
          </p:nvPr>
        </p:nvSpPr>
        <p:spPr>
          <a:xfrm>
            <a:off x="720000" y="445025"/>
            <a:ext cx="7710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txBox="1">
            <a:spLocks noGrp="1"/>
          </p:cNvSpPr>
          <p:nvPr>
            <p:ph type="subTitle" idx="1"/>
          </p:nvPr>
        </p:nvSpPr>
        <p:spPr>
          <a:xfrm>
            <a:off x="4084000" y="1621950"/>
            <a:ext cx="4343400" cy="243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7"/>
        <p:cNvGrpSpPr/>
        <p:nvPr/>
      </p:nvGrpSpPr>
      <p:grpSpPr>
        <a:xfrm>
          <a:off x="0" y="0"/>
          <a:ext cx="0" cy="0"/>
          <a:chOff x="0" y="0"/>
          <a:chExt cx="0" cy="0"/>
        </a:xfrm>
      </p:grpSpPr>
      <p:grpSp>
        <p:nvGrpSpPr>
          <p:cNvPr id="68" name="Google Shape;68;p8"/>
          <p:cNvGrpSpPr/>
          <p:nvPr/>
        </p:nvGrpSpPr>
        <p:grpSpPr>
          <a:xfrm>
            <a:off x="-1953883" y="-2344425"/>
            <a:ext cx="13051766" cy="10171072"/>
            <a:chOff x="-1953883" y="-2344425"/>
            <a:chExt cx="13051766" cy="10171072"/>
          </a:xfrm>
        </p:grpSpPr>
        <p:sp>
          <p:nvSpPr>
            <p:cNvPr id="69" name="Google Shape;69;p8"/>
            <p:cNvSpPr/>
            <p:nvPr/>
          </p:nvSpPr>
          <p:spPr>
            <a:xfrm flipH="1">
              <a:off x="-1426575" y="41519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1953883"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16865" y="0"/>
              <a:ext cx="1413049"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10800000" flipH="1">
              <a:off x="529921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7117633" y="0"/>
              <a:ext cx="1711321"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4227071" y="41519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8"/>
          <p:cNvSpPr txBox="1">
            <a:spLocks noGrp="1"/>
          </p:cNvSpPr>
          <p:nvPr>
            <p:ph type="title"/>
          </p:nvPr>
        </p:nvSpPr>
        <p:spPr>
          <a:xfrm>
            <a:off x="1207800" y="851300"/>
            <a:ext cx="67284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grpSp>
        <p:nvGrpSpPr>
          <p:cNvPr id="77" name="Google Shape;77;p9"/>
          <p:cNvGrpSpPr/>
          <p:nvPr/>
        </p:nvGrpSpPr>
        <p:grpSpPr>
          <a:xfrm>
            <a:off x="-2268975" y="-2344425"/>
            <a:ext cx="13051766" cy="10171072"/>
            <a:chOff x="-2268975" y="-2344425"/>
            <a:chExt cx="13051766" cy="10171072"/>
          </a:xfrm>
        </p:grpSpPr>
        <p:sp>
          <p:nvSpPr>
            <p:cNvPr id="78" name="Google Shape;78;p9"/>
            <p:cNvSpPr/>
            <p:nvPr/>
          </p:nvSpPr>
          <p:spPr>
            <a:xfrm>
              <a:off x="4601852" y="41519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7432725" y="0"/>
              <a:ext cx="1413049"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46" y="0"/>
              <a:ext cx="1711321"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1051793" y="41519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9"/>
          <p:cNvSpPr txBox="1">
            <a:spLocks noGrp="1"/>
          </p:cNvSpPr>
          <p:nvPr>
            <p:ph type="title"/>
          </p:nvPr>
        </p:nvSpPr>
        <p:spPr>
          <a:xfrm>
            <a:off x="1932913" y="1242800"/>
            <a:ext cx="5278200" cy="195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30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5" name="Google Shape;85;p9"/>
          <p:cNvSpPr txBox="1">
            <a:spLocks noGrp="1"/>
          </p:cNvSpPr>
          <p:nvPr>
            <p:ph type="subTitle" idx="1"/>
          </p:nvPr>
        </p:nvSpPr>
        <p:spPr>
          <a:xfrm>
            <a:off x="1932921" y="3198400"/>
            <a:ext cx="5278200" cy="7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10"/>
          <p:cNvSpPr txBox="1">
            <a:spLocks noGrp="1"/>
          </p:cNvSpPr>
          <p:nvPr>
            <p:ph type="title"/>
          </p:nvPr>
        </p:nvSpPr>
        <p:spPr>
          <a:xfrm>
            <a:off x="4955975" y="608175"/>
            <a:ext cx="3474900" cy="228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88" name="Google Shape;88;p10"/>
          <p:cNvGrpSpPr/>
          <p:nvPr/>
        </p:nvGrpSpPr>
        <p:grpSpPr>
          <a:xfrm>
            <a:off x="-2268975" y="-2344425"/>
            <a:ext cx="13051766" cy="10171072"/>
            <a:chOff x="-2268975" y="-2344425"/>
            <a:chExt cx="13051766" cy="10171072"/>
          </a:xfrm>
        </p:grpSpPr>
        <p:sp>
          <p:nvSpPr>
            <p:cNvPr id="89" name="Google Shape;89;p10"/>
            <p:cNvSpPr/>
            <p:nvPr/>
          </p:nvSpPr>
          <p:spPr>
            <a:xfrm>
              <a:off x="4601852" y="41519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3500727" y="-2344425"/>
              <a:ext cx="7282065" cy="2711785"/>
            </a:xfrm>
            <a:custGeom>
              <a:avLst/>
              <a:gdLst/>
              <a:ahLst/>
              <a:cxnLst/>
              <a:rect l="l" t="t" r="r" b="b"/>
              <a:pathLst>
                <a:path w="51061" h="33193" extrusionOk="0">
                  <a:moveTo>
                    <a:pt x="25531" y="63"/>
                  </a:moveTo>
                  <a:lnTo>
                    <a:pt x="51001" y="8336"/>
                  </a:lnTo>
                  <a:lnTo>
                    <a:pt x="51001" y="24858"/>
                  </a:lnTo>
                  <a:lnTo>
                    <a:pt x="25531" y="33131"/>
                  </a:lnTo>
                  <a:lnTo>
                    <a:pt x="60" y="24858"/>
                  </a:lnTo>
                  <a:lnTo>
                    <a:pt x="60" y="8336"/>
                  </a:lnTo>
                  <a:lnTo>
                    <a:pt x="25531" y="63"/>
                  </a:lnTo>
                  <a:close/>
                  <a:moveTo>
                    <a:pt x="25531" y="0"/>
                  </a:moveTo>
                  <a:lnTo>
                    <a:pt x="21" y="8287"/>
                  </a:lnTo>
                  <a:lnTo>
                    <a:pt x="1" y="8294"/>
                  </a:lnTo>
                  <a:lnTo>
                    <a:pt x="1" y="24900"/>
                  </a:lnTo>
                  <a:lnTo>
                    <a:pt x="25522" y="33190"/>
                  </a:lnTo>
                  <a:lnTo>
                    <a:pt x="25531" y="33193"/>
                  </a:lnTo>
                  <a:lnTo>
                    <a:pt x="51040" y="24908"/>
                  </a:lnTo>
                  <a:lnTo>
                    <a:pt x="51060" y="24900"/>
                  </a:lnTo>
                  <a:lnTo>
                    <a:pt x="51060" y="8294"/>
                  </a:lnTo>
                  <a:lnTo>
                    <a:pt x="25539" y="4"/>
                  </a:lnTo>
                  <a:lnTo>
                    <a:pt x="2553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a:off x="8133175" y="0"/>
              <a:ext cx="1413049"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rot="10800000">
              <a:off x="-2268975" y="-317043"/>
              <a:ext cx="5798668" cy="856546"/>
            </a:xfrm>
            <a:custGeom>
              <a:avLst/>
              <a:gdLst/>
              <a:ahLst/>
              <a:cxnLst/>
              <a:rect l="l" t="t" r="r" b="b"/>
              <a:pathLst>
                <a:path w="58982" h="19046" extrusionOk="0">
                  <a:moveTo>
                    <a:pt x="33758" y="1"/>
                  </a:moveTo>
                  <a:lnTo>
                    <a:pt x="0" y="18994"/>
                  </a:lnTo>
                  <a:lnTo>
                    <a:pt x="28" y="19045"/>
                  </a:lnTo>
                  <a:lnTo>
                    <a:pt x="33774" y="60"/>
                  </a:lnTo>
                  <a:lnTo>
                    <a:pt x="58982" y="60"/>
                  </a:lnTo>
                  <a:lnTo>
                    <a:pt x="58982"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flipH="1">
              <a:off x="-357146" y="0"/>
              <a:ext cx="1711321" cy="5143423"/>
            </a:xfrm>
            <a:custGeom>
              <a:avLst/>
              <a:gdLst/>
              <a:ahLst/>
              <a:cxnLst/>
              <a:rect l="l" t="t" r="r" b="b"/>
              <a:pathLst>
                <a:path w="52559" h="89377" extrusionOk="0">
                  <a:moveTo>
                    <a:pt x="52499" y="0"/>
                  </a:moveTo>
                  <a:lnTo>
                    <a:pt x="52499" y="29388"/>
                  </a:lnTo>
                  <a:lnTo>
                    <a:pt x="16" y="58916"/>
                  </a:lnTo>
                  <a:lnTo>
                    <a:pt x="0" y="58924"/>
                  </a:lnTo>
                  <a:lnTo>
                    <a:pt x="0" y="89376"/>
                  </a:lnTo>
                  <a:lnTo>
                    <a:pt x="58" y="89376"/>
                  </a:lnTo>
                  <a:lnTo>
                    <a:pt x="58" y="58959"/>
                  </a:lnTo>
                  <a:lnTo>
                    <a:pt x="52542" y="29432"/>
                  </a:lnTo>
                  <a:lnTo>
                    <a:pt x="52558" y="29423"/>
                  </a:lnTo>
                  <a:lnTo>
                    <a:pt x="5255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p:nvPr/>
          </p:nvSpPr>
          <p:spPr>
            <a:xfrm>
              <a:off x="-1051793" y="4151975"/>
              <a:ext cx="5653630" cy="3674672"/>
            </a:xfrm>
            <a:custGeom>
              <a:avLst/>
              <a:gdLst/>
              <a:ahLst/>
              <a:cxnLst/>
              <a:rect l="l" t="t" r="r" b="b"/>
              <a:pathLst>
                <a:path w="69202" h="44979" extrusionOk="0">
                  <a:moveTo>
                    <a:pt x="34600" y="63"/>
                  </a:moveTo>
                  <a:lnTo>
                    <a:pt x="69142" y="11282"/>
                  </a:lnTo>
                  <a:lnTo>
                    <a:pt x="69142" y="33698"/>
                  </a:lnTo>
                  <a:lnTo>
                    <a:pt x="34600" y="44917"/>
                  </a:lnTo>
                  <a:lnTo>
                    <a:pt x="59" y="33698"/>
                  </a:lnTo>
                  <a:lnTo>
                    <a:pt x="59" y="11282"/>
                  </a:lnTo>
                  <a:lnTo>
                    <a:pt x="34600" y="63"/>
                  </a:lnTo>
                  <a:close/>
                  <a:moveTo>
                    <a:pt x="34600" y="0"/>
                  </a:moveTo>
                  <a:lnTo>
                    <a:pt x="21" y="11233"/>
                  </a:lnTo>
                  <a:lnTo>
                    <a:pt x="1" y="11240"/>
                  </a:lnTo>
                  <a:lnTo>
                    <a:pt x="1" y="33740"/>
                  </a:lnTo>
                  <a:lnTo>
                    <a:pt x="34591" y="44976"/>
                  </a:lnTo>
                  <a:lnTo>
                    <a:pt x="34600" y="44979"/>
                  </a:lnTo>
                  <a:lnTo>
                    <a:pt x="69181" y="33746"/>
                  </a:lnTo>
                  <a:lnTo>
                    <a:pt x="69201" y="33740"/>
                  </a:lnTo>
                  <a:lnTo>
                    <a:pt x="69201" y="11240"/>
                  </a:lnTo>
                  <a:lnTo>
                    <a:pt x="34610" y="3"/>
                  </a:lnTo>
                  <a:lnTo>
                    <a:pt x="3460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3F3F3"/>
            </a:gs>
            <a:gs pos="50000">
              <a:srgbClr val="F3F3F3"/>
            </a:gs>
            <a:gs pos="100000">
              <a:srgbClr val="D9D9D9"/>
            </a:gs>
          </a:gsLst>
          <a:lin ang="80993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Ubuntu"/>
              <a:buNone/>
              <a:defRPr sz="3500" b="1">
                <a:solidFill>
                  <a:schemeClr val="dk1"/>
                </a:solidFill>
                <a:latin typeface="Ubuntu"/>
                <a:ea typeface="Ubuntu"/>
                <a:cs typeface="Ubuntu"/>
                <a:sym typeface="Ubuntu"/>
              </a:defRPr>
            </a:lvl1pPr>
            <a:lvl2pPr lvl="1" rtl="0">
              <a:spcBef>
                <a:spcPts val="0"/>
              </a:spcBef>
              <a:spcAft>
                <a:spcPts val="0"/>
              </a:spcAft>
              <a:buClr>
                <a:schemeClr val="dk1"/>
              </a:buClr>
              <a:buSzPts val="3500"/>
              <a:buFont typeface="Ubuntu"/>
              <a:buNone/>
              <a:defRPr sz="3500" b="1">
                <a:solidFill>
                  <a:schemeClr val="dk1"/>
                </a:solidFill>
                <a:latin typeface="Ubuntu"/>
                <a:ea typeface="Ubuntu"/>
                <a:cs typeface="Ubuntu"/>
                <a:sym typeface="Ubuntu"/>
              </a:defRPr>
            </a:lvl2pPr>
            <a:lvl3pPr lvl="2" rtl="0">
              <a:spcBef>
                <a:spcPts val="0"/>
              </a:spcBef>
              <a:spcAft>
                <a:spcPts val="0"/>
              </a:spcAft>
              <a:buClr>
                <a:schemeClr val="dk1"/>
              </a:buClr>
              <a:buSzPts val="3500"/>
              <a:buFont typeface="Ubuntu"/>
              <a:buNone/>
              <a:defRPr sz="3500" b="1">
                <a:solidFill>
                  <a:schemeClr val="dk1"/>
                </a:solidFill>
                <a:latin typeface="Ubuntu"/>
                <a:ea typeface="Ubuntu"/>
                <a:cs typeface="Ubuntu"/>
                <a:sym typeface="Ubuntu"/>
              </a:defRPr>
            </a:lvl3pPr>
            <a:lvl4pPr lvl="3" rtl="0">
              <a:spcBef>
                <a:spcPts val="0"/>
              </a:spcBef>
              <a:spcAft>
                <a:spcPts val="0"/>
              </a:spcAft>
              <a:buClr>
                <a:schemeClr val="dk1"/>
              </a:buClr>
              <a:buSzPts val="3500"/>
              <a:buFont typeface="Ubuntu"/>
              <a:buNone/>
              <a:defRPr sz="3500" b="1">
                <a:solidFill>
                  <a:schemeClr val="dk1"/>
                </a:solidFill>
                <a:latin typeface="Ubuntu"/>
                <a:ea typeface="Ubuntu"/>
                <a:cs typeface="Ubuntu"/>
                <a:sym typeface="Ubuntu"/>
              </a:defRPr>
            </a:lvl4pPr>
            <a:lvl5pPr lvl="4" rtl="0">
              <a:spcBef>
                <a:spcPts val="0"/>
              </a:spcBef>
              <a:spcAft>
                <a:spcPts val="0"/>
              </a:spcAft>
              <a:buClr>
                <a:schemeClr val="dk1"/>
              </a:buClr>
              <a:buSzPts val="3500"/>
              <a:buFont typeface="Ubuntu"/>
              <a:buNone/>
              <a:defRPr sz="3500" b="1">
                <a:solidFill>
                  <a:schemeClr val="dk1"/>
                </a:solidFill>
                <a:latin typeface="Ubuntu"/>
                <a:ea typeface="Ubuntu"/>
                <a:cs typeface="Ubuntu"/>
                <a:sym typeface="Ubuntu"/>
              </a:defRPr>
            </a:lvl5pPr>
            <a:lvl6pPr lvl="5" rtl="0">
              <a:spcBef>
                <a:spcPts val="0"/>
              </a:spcBef>
              <a:spcAft>
                <a:spcPts val="0"/>
              </a:spcAft>
              <a:buClr>
                <a:schemeClr val="dk1"/>
              </a:buClr>
              <a:buSzPts val="3500"/>
              <a:buFont typeface="Ubuntu"/>
              <a:buNone/>
              <a:defRPr sz="3500" b="1">
                <a:solidFill>
                  <a:schemeClr val="dk1"/>
                </a:solidFill>
                <a:latin typeface="Ubuntu"/>
                <a:ea typeface="Ubuntu"/>
                <a:cs typeface="Ubuntu"/>
                <a:sym typeface="Ubuntu"/>
              </a:defRPr>
            </a:lvl6pPr>
            <a:lvl7pPr lvl="6" rtl="0">
              <a:spcBef>
                <a:spcPts val="0"/>
              </a:spcBef>
              <a:spcAft>
                <a:spcPts val="0"/>
              </a:spcAft>
              <a:buClr>
                <a:schemeClr val="dk1"/>
              </a:buClr>
              <a:buSzPts val="3500"/>
              <a:buFont typeface="Ubuntu"/>
              <a:buNone/>
              <a:defRPr sz="3500" b="1">
                <a:solidFill>
                  <a:schemeClr val="dk1"/>
                </a:solidFill>
                <a:latin typeface="Ubuntu"/>
                <a:ea typeface="Ubuntu"/>
                <a:cs typeface="Ubuntu"/>
                <a:sym typeface="Ubuntu"/>
              </a:defRPr>
            </a:lvl7pPr>
            <a:lvl8pPr lvl="7" rtl="0">
              <a:spcBef>
                <a:spcPts val="0"/>
              </a:spcBef>
              <a:spcAft>
                <a:spcPts val="0"/>
              </a:spcAft>
              <a:buClr>
                <a:schemeClr val="dk1"/>
              </a:buClr>
              <a:buSzPts val="3500"/>
              <a:buFont typeface="Ubuntu"/>
              <a:buNone/>
              <a:defRPr sz="3500" b="1">
                <a:solidFill>
                  <a:schemeClr val="dk1"/>
                </a:solidFill>
                <a:latin typeface="Ubuntu"/>
                <a:ea typeface="Ubuntu"/>
                <a:cs typeface="Ubuntu"/>
                <a:sym typeface="Ubuntu"/>
              </a:defRPr>
            </a:lvl8pPr>
            <a:lvl9pPr lvl="8" rtl="0">
              <a:spcBef>
                <a:spcPts val="0"/>
              </a:spcBef>
              <a:spcAft>
                <a:spcPts val="0"/>
              </a:spcAft>
              <a:buClr>
                <a:schemeClr val="dk1"/>
              </a:buClr>
              <a:buSzPts val="3500"/>
              <a:buFont typeface="Ubuntu"/>
              <a:buNone/>
              <a:defRPr sz="3500" b="1">
                <a:solidFill>
                  <a:schemeClr val="dk1"/>
                </a:solidFill>
                <a:latin typeface="Ubuntu"/>
                <a:ea typeface="Ubuntu"/>
                <a:cs typeface="Ubuntu"/>
                <a:sym typeface="Ubuntu"/>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2" r:id="rId13"/>
    <p:sldLayoutId id="2147483663" r:id="rId14"/>
    <p:sldLayoutId id="2147483664" r:id="rId15"/>
    <p:sldLayoutId id="2147483665" r:id="rId16"/>
    <p:sldLayoutId id="2147483666" r:id="rId17"/>
    <p:sldLayoutId id="2147483670" r:id="rId18"/>
    <p:sldLayoutId id="2147483673" r:id="rId19"/>
    <p:sldLayoutId id="2147483674" r:id="rId20"/>
    <p:sldLayoutId id="2147483675" r:id="rId21"/>
    <p:sldLayoutId id="2147483676" r:id="rId22"/>
    <p:sldLayoutId id="2147483677" r:id="rId23"/>
    <p:sldLayoutId id="2147483679" r:id="rId24"/>
    <p:sldLayoutId id="2147483680" r:id="rId25"/>
    <p:sldLayoutId id="2147483685"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28.jpe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2.jpe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9.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0.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3F3F3"/>
            </a:gs>
            <a:gs pos="50000">
              <a:srgbClr val="F3F3F3"/>
            </a:gs>
            <a:gs pos="100000">
              <a:srgbClr val="D9D9D9"/>
            </a:gs>
          </a:gsLst>
          <a:lin ang="8100019" scaled="0"/>
        </a:gradFill>
        <a:effectLst/>
      </p:bgPr>
    </p:bg>
    <p:spTree>
      <p:nvGrpSpPr>
        <p:cNvPr id="1" name="Shape 367"/>
        <p:cNvGrpSpPr/>
        <p:nvPr/>
      </p:nvGrpSpPr>
      <p:grpSpPr>
        <a:xfrm>
          <a:off x="0" y="0"/>
          <a:ext cx="0" cy="0"/>
          <a:chOff x="0" y="0"/>
          <a:chExt cx="0" cy="0"/>
        </a:xfrm>
      </p:grpSpPr>
      <p:sp>
        <p:nvSpPr>
          <p:cNvPr id="9" name="Google Shape;368;p38">
            <a:extLst>
              <a:ext uri="{FF2B5EF4-FFF2-40B4-BE49-F238E27FC236}">
                <a16:creationId xmlns:a16="http://schemas.microsoft.com/office/drawing/2014/main" id="{EC868614-B4AB-4BBD-AF98-A3FD2569D82F}"/>
              </a:ext>
            </a:extLst>
          </p:cNvPr>
          <p:cNvSpPr txBox="1">
            <a:spLocks noGrp="1"/>
          </p:cNvSpPr>
          <p:nvPr>
            <p:ph type="ctrTitle"/>
          </p:nvPr>
        </p:nvSpPr>
        <p:spPr>
          <a:xfrm>
            <a:off x="950967" y="719333"/>
            <a:ext cx="5912179" cy="1852417"/>
          </a:xfrm>
          <a:prstGeom prst="rect">
            <a:avLst/>
          </a:prstGeom>
        </p:spPr>
        <p:txBody>
          <a:bodyPr spcFirstLastPara="1" vert="horz" wrap="square" lIns="121900" tIns="0" rIns="121900" bIns="0" rtlCol="0" anchor="t" anchorCtr="0">
            <a:noAutofit/>
          </a:bodyPr>
          <a:lstStyle/>
          <a:p>
            <a:pPr algn="l">
              <a:spcBef>
                <a:spcPts val="0"/>
              </a:spcBef>
            </a:pPr>
            <a:r>
              <a:rPr lang="fr-FR" dirty="0">
                <a:solidFill>
                  <a:schemeClr val="dk2"/>
                </a:solidFill>
              </a:rPr>
              <a:t>VIRTUAL REALITY</a:t>
            </a:r>
            <a:endParaRPr dirty="0">
              <a:solidFill>
                <a:schemeClr val="dk2"/>
              </a:solidFill>
            </a:endParaRPr>
          </a:p>
        </p:txBody>
      </p:sp>
      <p:sp>
        <p:nvSpPr>
          <p:cNvPr id="10" name="Google Shape;369;p38">
            <a:extLst>
              <a:ext uri="{FF2B5EF4-FFF2-40B4-BE49-F238E27FC236}">
                <a16:creationId xmlns:a16="http://schemas.microsoft.com/office/drawing/2014/main" id="{7616CC8E-55B9-44E7-A2B8-3152CFF0E289}"/>
              </a:ext>
            </a:extLst>
          </p:cNvPr>
          <p:cNvSpPr txBox="1">
            <a:spLocks noGrp="1"/>
          </p:cNvSpPr>
          <p:nvPr>
            <p:ph type="subTitle" idx="1"/>
          </p:nvPr>
        </p:nvSpPr>
        <p:spPr>
          <a:xfrm>
            <a:off x="764987" y="1880557"/>
            <a:ext cx="2148694" cy="423815"/>
          </a:xfrm>
          <a:prstGeom prst="rect">
            <a:avLst/>
          </a:prstGeom>
        </p:spPr>
        <p:txBody>
          <a:bodyPr spcFirstLastPara="1" vert="horz" wrap="square" lIns="121900" tIns="121900" rIns="121900" bIns="121900" rtlCol="0" anchor="t" anchorCtr="0">
            <a:noAutofit/>
          </a:bodyPr>
          <a:lstStyle/>
          <a:p>
            <a:pPr algn="l">
              <a:spcBef>
                <a:spcPts val="0"/>
              </a:spcBef>
            </a:pPr>
            <a:r>
              <a:rPr lang="en" dirty="0"/>
              <a:t> </a:t>
            </a:r>
            <a:r>
              <a:rPr lang="fr-FR" b="1" dirty="0"/>
              <a:t>Dr </a:t>
            </a:r>
            <a:r>
              <a:rPr lang="en" b="1" dirty="0"/>
              <a:t>Douar Amel </a:t>
            </a:r>
          </a:p>
          <a:p>
            <a:pPr algn="l">
              <a:spcBef>
                <a:spcPts val="0"/>
              </a:spcBef>
            </a:pPr>
            <a:endParaRPr dirty="0"/>
          </a:p>
        </p:txBody>
      </p:sp>
      <p:pic>
        <p:nvPicPr>
          <p:cNvPr id="11" name="Google Shape;370;p38">
            <a:extLst>
              <a:ext uri="{FF2B5EF4-FFF2-40B4-BE49-F238E27FC236}">
                <a16:creationId xmlns:a16="http://schemas.microsoft.com/office/drawing/2014/main" id="{8ED97A9C-7E7C-421D-B730-003476175B75}"/>
              </a:ext>
            </a:extLst>
          </p:cNvPr>
          <p:cNvPicPr preferRelativeResize="0"/>
          <p:nvPr/>
        </p:nvPicPr>
        <p:blipFill>
          <a:blip r:embed="rId3">
            <a:alphaModFix/>
          </a:blip>
          <a:stretch>
            <a:fillRect/>
          </a:stretch>
        </p:blipFill>
        <p:spPr>
          <a:xfrm rot="408869">
            <a:off x="5577598" y="1998860"/>
            <a:ext cx="3363741" cy="2548835"/>
          </a:xfrm>
          <a:prstGeom prst="rect">
            <a:avLst/>
          </a:prstGeom>
          <a:noFill/>
          <a:ln>
            <a:noFill/>
          </a:ln>
        </p:spPr>
      </p:pic>
      <p:sp>
        <p:nvSpPr>
          <p:cNvPr id="5" name="Google Shape;369;p38">
            <a:extLst>
              <a:ext uri="{FF2B5EF4-FFF2-40B4-BE49-F238E27FC236}">
                <a16:creationId xmlns:a16="http://schemas.microsoft.com/office/drawing/2014/main" id="{9078B140-6C69-4390-9E23-CD50580D9A72}"/>
              </a:ext>
            </a:extLst>
          </p:cNvPr>
          <p:cNvSpPr txBox="1">
            <a:spLocks/>
          </p:cNvSpPr>
          <p:nvPr/>
        </p:nvSpPr>
        <p:spPr>
          <a:xfrm>
            <a:off x="764987" y="2493532"/>
            <a:ext cx="3008850" cy="423815"/>
          </a:xfrm>
          <a:prstGeom prst="rect">
            <a:avLst/>
          </a:prstGeom>
          <a:noFill/>
          <a:ln>
            <a:noFill/>
          </a:ln>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xo"/>
              <a:buNone/>
              <a:defRPr sz="1800" b="0" i="0" u="none" strike="noStrike" cap="none">
                <a:solidFill>
                  <a:schemeClr val="dk1"/>
                </a:solidFill>
                <a:latin typeface="Exo"/>
                <a:ea typeface="Exo"/>
                <a:cs typeface="Exo"/>
                <a:sym typeface="Exo"/>
              </a:defRPr>
            </a:lvl1pPr>
            <a:lvl2pPr marL="914400" marR="0" lvl="1" indent="-3175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2pPr>
            <a:lvl3pPr marL="1371600" marR="0" lvl="2" indent="-3175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3pPr>
            <a:lvl4pPr marL="1828800" marR="0" lvl="3" indent="-3175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4pPr>
            <a:lvl5pPr marL="2286000" marR="0" lvl="4" indent="-3175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5pPr>
            <a:lvl6pPr marL="2743200" marR="0" lvl="5" indent="-3175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6pPr>
            <a:lvl7pPr marL="3200400" marR="0" lvl="6" indent="-3175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7pPr>
            <a:lvl8pPr marL="3657600" marR="0" lvl="7" indent="-3175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8pPr>
            <a:lvl9pPr marL="4114800" marR="0" lvl="8" indent="-3175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9pPr>
          </a:lstStyle>
          <a:p>
            <a:r>
              <a:rPr lang="fr-FR" sz="1400" dirty="0" err="1"/>
              <a:t>Bendada</a:t>
            </a:r>
            <a:r>
              <a:rPr lang="fr-FR" sz="1400" dirty="0"/>
              <a:t> Ibrahim</a:t>
            </a:r>
          </a:p>
          <a:p>
            <a:r>
              <a:rPr lang="fr-FR" sz="1400" dirty="0" err="1"/>
              <a:t>Boulekzazel</a:t>
            </a:r>
            <a:r>
              <a:rPr lang="fr-FR" sz="1400" dirty="0"/>
              <a:t> Tayeb</a:t>
            </a:r>
          </a:p>
          <a:p>
            <a:r>
              <a:rPr lang="fr-FR" sz="1400" dirty="0" err="1"/>
              <a:t>Ouret</a:t>
            </a:r>
            <a:r>
              <a:rPr lang="fr-FR" sz="1400" dirty="0"/>
              <a:t> </a:t>
            </a:r>
            <a:r>
              <a:rPr lang="fr-FR" sz="1400" dirty="0" err="1"/>
              <a:t>Zineddine</a:t>
            </a:r>
            <a:r>
              <a:rPr lang="fr-FR" sz="1400" dirty="0"/>
              <a:t> Ahmed</a:t>
            </a:r>
          </a:p>
          <a:p>
            <a:r>
              <a:rPr lang="fr-FR" sz="1400" dirty="0" err="1"/>
              <a:t>Dekkar</a:t>
            </a:r>
            <a:r>
              <a:rPr lang="fr-FR" sz="1400" dirty="0"/>
              <a:t> Raid</a:t>
            </a:r>
          </a:p>
          <a:p>
            <a:r>
              <a:rPr lang="fr-FR" sz="1400" dirty="0" err="1"/>
              <a:t>Adjissa</a:t>
            </a:r>
            <a:r>
              <a:rPr lang="fr-FR" sz="1400" dirty="0"/>
              <a:t> Mohamed</a:t>
            </a:r>
          </a:p>
          <a:p>
            <a:r>
              <a:rPr lang="fr-FR" sz="1400" dirty="0" err="1"/>
              <a:t>Charaga</a:t>
            </a:r>
            <a:r>
              <a:rPr lang="fr-FR" sz="1400" dirty="0"/>
              <a:t> </a:t>
            </a:r>
            <a:r>
              <a:rPr lang="fr-FR" sz="1400" dirty="0" err="1"/>
              <a:t>Monaim</a:t>
            </a:r>
            <a:endParaRPr lang="fr-FR" sz="1400" dirty="0"/>
          </a:p>
          <a:p>
            <a:r>
              <a:rPr lang="fr-FR" sz="1400" dirty="0"/>
              <a:t>Abdelaziz </a:t>
            </a:r>
            <a:r>
              <a:rPr lang="fr-FR" sz="1400" dirty="0" err="1"/>
              <a:t>Soundous</a:t>
            </a:r>
            <a:endParaRPr lang="fr-FR" sz="1400" dirty="0"/>
          </a:p>
          <a:p>
            <a:r>
              <a:rPr lang="fr-FR" sz="1400" dirty="0" err="1"/>
              <a:t>Belkefoul</a:t>
            </a:r>
            <a:r>
              <a:rPr lang="fr-FR" sz="1400" dirty="0"/>
              <a:t> </a:t>
            </a:r>
            <a:r>
              <a:rPr lang="fr-FR" sz="1400" dirty="0" err="1"/>
              <a:t>Kaouther</a:t>
            </a:r>
            <a:endParaRPr lang="fr-FR" sz="1400" dirty="0"/>
          </a:p>
          <a:p>
            <a:r>
              <a:rPr lang="fr-FR" sz="1400" dirty="0" err="1"/>
              <a:t>Mahdaoui</a:t>
            </a:r>
            <a:r>
              <a:rPr lang="fr-FR" sz="1400" dirty="0"/>
              <a:t> </a:t>
            </a:r>
            <a:r>
              <a:rPr lang="fr-FR" sz="1400"/>
              <a:t>Nourelhouda</a:t>
            </a:r>
            <a:r>
              <a:rPr lang="fr-FR" sz="1400" dirty="0"/>
              <a:t> </a:t>
            </a:r>
          </a:p>
          <a:p>
            <a:r>
              <a:rPr lang="fr-FR" sz="1400" dirty="0" err="1"/>
              <a:t>Bensalem</a:t>
            </a:r>
            <a:r>
              <a:rPr lang="fr-FR" sz="1400" dirty="0"/>
              <a:t> </a:t>
            </a:r>
            <a:r>
              <a:rPr lang="fr-FR" sz="1400" dirty="0" err="1"/>
              <a:t>Salsabil</a:t>
            </a:r>
            <a:r>
              <a:rPr lang="fr-FR" sz="1400" dirty="0"/>
              <a:t> </a:t>
            </a:r>
          </a:p>
          <a:p>
            <a:endParaRPr lang="fr-FR" dirty="0"/>
          </a:p>
          <a:p>
            <a:endParaRPr lang="fr-F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24" name="Google Shape;419;p44">
            <a:extLst>
              <a:ext uri="{FF2B5EF4-FFF2-40B4-BE49-F238E27FC236}">
                <a16:creationId xmlns:a16="http://schemas.microsoft.com/office/drawing/2014/main" id="{E5445355-0DD6-43B1-BD2F-F33F413327A9}"/>
              </a:ext>
            </a:extLst>
          </p:cNvPr>
          <p:cNvSpPr txBox="1">
            <a:spLocks/>
          </p:cNvSpPr>
          <p:nvPr/>
        </p:nvSpPr>
        <p:spPr>
          <a:xfrm>
            <a:off x="1577638" y="3606418"/>
            <a:ext cx="5009600" cy="530000"/>
          </a:xfrm>
          <a:prstGeom prst="rect">
            <a:avLst/>
          </a:prstGeom>
          <a:noFill/>
          <a:ln>
            <a:noFill/>
          </a:ln>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1pPr>
            <a:lvl2pPr marR="0" lvl="1"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2pPr>
            <a:lvl3pPr marR="0" lvl="2"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3pPr>
            <a:lvl4pPr marR="0" lvl="3"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4pPr>
            <a:lvl5pPr marR="0" lvl="4"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5pPr>
            <a:lvl6pPr marR="0" lvl="5"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6pPr>
            <a:lvl7pPr marR="0" lvl="6"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7pPr>
            <a:lvl8pPr marR="0" lvl="7"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8pPr>
            <a:lvl9pPr marR="0" lvl="8"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9pPr>
          </a:lstStyle>
          <a:p>
            <a:r>
              <a:rPr lang="fr-FR"/>
              <a:t>Hardware</a:t>
            </a:r>
            <a:endParaRPr lang="fr-FR" dirty="0"/>
          </a:p>
        </p:txBody>
      </p:sp>
      <p:sp>
        <p:nvSpPr>
          <p:cNvPr id="25" name="Google Shape;420;p44">
            <a:extLst>
              <a:ext uri="{FF2B5EF4-FFF2-40B4-BE49-F238E27FC236}">
                <a16:creationId xmlns:a16="http://schemas.microsoft.com/office/drawing/2014/main" id="{060707FB-0A4A-45CA-A9BE-429DD92F493C}"/>
              </a:ext>
            </a:extLst>
          </p:cNvPr>
          <p:cNvSpPr txBox="1">
            <a:spLocks noGrp="1"/>
          </p:cNvSpPr>
          <p:nvPr>
            <p:ph type="title"/>
          </p:nvPr>
        </p:nvSpPr>
        <p:spPr>
          <a:xfrm>
            <a:off x="1892877" y="438179"/>
            <a:ext cx="10272000" cy="763600"/>
          </a:xfrm>
          <a:prstGeom prst="rect">
            <a:avLst/>
          </a:prstGeom>
        </p:spPr>
        <p:txBody>
          <a:bodyPr spcFirstLastPara="1" vert="horz" wrap="square" lIns="121900" tIns="121900" rIns="121900" bIns="121900" rtlCol="0" anchor="ctr" anchorCtr="0">
            <a:noAutofit/>
          </a:bodyPr>
          <a:lstStyle/>
          <a:p>
            <a:r>
              <a:rPr lang="fr-FR" dirty="0"/>
              <a:t>Components of VR </a:t>
            </a:r>
            <a:endParaRPr dirty="0"/>
          </a:p>
        </p:txBody>
      </p:sp>
      <p:sp>
        <p:nvSpPr>
          <p:cNvPr id="26" name="Google Shape;421;p44">
            <a:extLst>
              <a:ext uri="{FF2B5EF4-FFF2-40B4-BE49-F238E27FC236}">
                <a16:creationId xmlns:a16="http://schemas.microsoft.com/office/drawing/2014/main" id="{6BC1C48C-C387-401C-BDFE-7BBD93562753}"/>
              </a:ext>
            </a:extLst>
          </p:cNvPr>
          <p:cNvSpPr txBox="1">
            <a:spLocks/>
          </p:cNvSpPr>
          <p:nvPr/>
        </p:nvSpPr>
        <p:spPr>
          <a:xfrm>
            <a:off x="5581081" y="3657840"/>
            <a:ext cx="5009600" cy="530000"/>
          </a:xfrm>
          <a:prstGeom prst="rect">
            <a:avLst/>
          </a:prstGeom>
          <a:noFill/>
          <a:ln>
            <a:noFill/>
          </a:ln>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1pPr>
            <a:lvl2pPr marR="0" lvl="1"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2pPr>
            <a:lvl3pPr marR="0" lvl="2"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3pPr>
            <a:lvl4pPr marR="0" lvl="3"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4pPr>
            <a:lvl5pPr marR="0" lvl="4"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5pPr>
            <a:lvl6pPr marR="0" lvl="5"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6pPr>
            <a:lvl7pPr marR="0" lvl="6"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7pPr>
            <a:lvl8pPr marR="0" lvl="7"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8pPr>
            <a:lvl9pPr marR="0" lvl="8"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9pPr>
          </a:lstStyle>
          <a:p>
            <a:r>
              <a:rPr lang="fr-FR" dirty="0"/>
              <a:t>Software</a:t>
            </a:r>
          </a:p>
        </p:txBody>
      </p:sp>
      <p:sp>
        <p:nvSpPr>
          <p:cNvPr id="27" name="Google Shape;424;p44">
            <a:extLst>
              <a:ext uri="{FF2B5EF4-FFF2-40B4-BE49-F238E27FC236}">
                <a16:creationId xmlns:a16="http://schemas.microsoft.com/office/drawing/2014/main" id="{6E7081E3-2FB0-430A-BAA2-6AA5F7015BA1}"/>
              </a:ext>
            </a:extLst>
          </p:cNvPr>
          <p:cNvSpPr/>
          <p:nvPr/>
        </p:nvSpPr>
        <p:spPr>
          <a:xfrm>
            <a:off x="1875911" y="1901150"/>
            <a:ext cx="1344400" cy="1341200"/>
          </a:xfrm>
          <a:prstGeom prst="diamond">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425;p44">
            <a:extLst>
              <a:ext uri="{FF2B5EF4-FFF2-40B4-BE49-F238E27FC236}">
                <a16:creationId xmlns:a16="http://schemas.microsoft.com/office/drawing/2014/main" id="{C060A741-317B-44BD-8167-C5DC64B610B9}"/>
              </a:ext>
            </a:extLst>
          </p:cNvPr>
          <p:cNvSpPr/>
          <p:nvPr/>
        </p:nvSpPr>
        <p:spPr>
          <a:xfrm>
            <a:off x="5478298" y="1881234"/>
            <a:ext cx="1344400" cy="1341200"/>
          </a:xfrm>
          <a:prstGeom prst="diamond">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29" name="Google Shape;426;p44">
            <a:extLst>
              <a:ext uri="{FF2B5EF4-FFF2-40B4-BE49-F238E27FC236}">
                <a16:creationId xmlns:a16="http://schemas.microsoft.com/office/drawing/2014/main" id="{E5A49AA2-1AAD-4CC3-A467-BA88CBB880AB}"/>
              </a:ext>
            </a:extLst>
          </p:cNvPr>
          <p:cNvGrpSpPr/>
          <p:nvPr/>
        </p:nvGrpSpPr>
        <p:grpSpPr>
          <a:xfrm>
            <a:off x="5915373" y="2316640"/>
            <a:ext cx="470253" cy="470391"/>
            <a:chOff x="4805686" y="3650900"/>
            <a:chExt cx="352690" cy="352793"/>
          </a:xfrm>
        </p:grpSpPr>
        <p:sp>
          <p:nvSpPr>
            <p:cNvPr id="30" name="Google Shape;427;p44">
              <a:extLst>
                <a:ext uri="{FF2B5EF4-FFF2-40B4-BE49-F238E27FC236}">
                  <a16:creationId xmlns:a16="http://schemas.microsoft.com/office/drawing/2014/main" id="{3216B2BA-AA2A-4A31-A86C-2CAF80C6EFC0}"/>
                </a:ext>
              </a:extLst>
            </p:cNvPr>
            <p:cNvSpPr/>
            <p:nvPr/>
          </p:nvSpPr>
          <p:spPr>
            <a:xfrm>
              <a:off x="4805686" y="3650900"/>
              <a:ext cx="352690" cy="75679"/>
            </a:xfrm>
            <a:custGeom>
              <a:avLst/>
              <a:gdLst/>
              <a:ahLst/>
              <a:cxnLst/>
              <a:rect l="l" t="t" r="r" b="b"/>
              <a:pathLst>
                <a:path w="13706" h="2941" extrusionOk="0">
                  <a:moveTo>
                    <a:pt x="1716" y="1281"/>
                  </a:moveTo>
                  <a:cubicBezTo>
                    <a:pt x="1955" y="1281"/>
                    <a:pt x="2146" y="1473"/>
                    <a:pt x="2146" y="1707"/>
                  </a:cubicBezTo>
                  <a:cubicBezTo>
                    <a:pt x="2146" y="1945"/>
                    <a:pt x="1955" y="2137"/>
                    <a:pt x="1716" y="2137"/>
                  </a:cubicBezTo>
                  <a:cubicBezTo>
                    <a:pt x="1478" y="2137"/>
                    <a:pt x="1286" y="1945"/>
                    <a:pt x="1286" y="1707"/>
                  </a:cubicBezTo>
                  <a:cubicBezTo>
                    <a:pt x="1286" y="1473"/>
                    <a:pt x="1478" y="1281"/>
                    <a:pt x="1716" y="1281"/>
                  </a:cubicBezTo>
                  <a:close/>
                  <a:moveTo>
                    <a:pt x="3460" y="1281"/>
                  </a:moveTo>
                  <a:cubicBezTo>
                    <a:pt x="3698" y="1281"/>
                    <a:pt x="3890" y="1473"/>
                    <a:pt x="3890" y="1707"/>
                  </a:cubicBezTo>
                  <a:cubicBezTo>
                    <a:pt x="3890" y="1945"/>
                    <a:pt x="3698" y="2137"/>
                    <a:pt x="3460" y="2137"/>
                  </a:cubicBezTo>
                  <a:cubicBezTo>
                    <a:pt x="3226" y="2137"/>
                    <a:pt x="3034" y="1945"/>
                    <a:pt x="3034" y="1707"/>
                  </a:cubicBezTo>
                  <a:cubicBezTo>
                    <a:pt x="3034" y="1473"/>
                    <a:pt x="3226" y="1281"/>
                    <a:pt x="3460" y="1281"/>
                  </a:cubicBezTo>
                  <a:close/>
                  <a:moveTo>
                    <a:pt x="5287" y="1281"/>
                  </a:moveTo>
                  <a:cubicBezTo>
                    <a:pt x="5526" y="1281"/>
                    <a:pt x="5717" y="1473"/>
                    <a:pt x="5717" y="1707"/>
                  </a:cubicBezTo>
                  <a:cubicBezTo>
                    <a:pt x="5717" y="1945"/>
                    <a:pt x="5526" y="2137"/>
                    <a:pt x="5287" y="2137"/>
                  </a:cubicBezTo>
                  <a:cubicBezTo>
                    <a:pt x="5049" y="2137"/>
                    <a:pt x="4857" y="1945"/>
                    <a:pt x="4857" y="1707"/>
                  </a:cubicBezTo>
                  <a:cubicBezTo>
                    <a:pt x="4857" y="1473"/>
                    <a:pt x="5049" y="1281"/>
                    <a:pt x="5287" y="1281"/>
                  </a:cubicBezTo>
                  <a:close/>
                  <a:moveTo>
                    <a:pt x="987" y="1"/>
                  </a:moveTo>
                  <a:cubicBezTo>
                    <a:pt x="445" y="1"/>
                    <a:pt x="1" y="445"/>
                    <a:pt x="1" y="992"/>
                  </a:cubicBezTo>
                  <a:lnTo>
                    <a:pt x="1" y="2941"/>
                  </a:lnTo>
                  <a:lnTo>
                    <a:pt x="13705" y="2941"/>
                  </a:lnTo>
                  <a:lnTo>
                    <a:pt x="13705" y="992"/>
                  </a:lnTo>
                  <a:cubicBezTo>
                    <a:pt x="13705" y="445"/>
                    <a:pt x="13261" y="1"/>
                    <a:pt x="12719"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1" name="Google Shape;428;p44">
              <a:extLst>
                <a:ext uri="{FF2B5EF4-FFF2-40B4-BE49-F238E27FC236}">
                  <a16:creationId xmlns:a16="http://schemas.microsoft.com/office/drawing/2014/main" id="{298E155C-C6DA-42E7-A6DE-8867334E5F52}"/>
                </a:ext>
              </a:extLst>
            </p:cNvPr>
            <p:cNvSpPr/>
            <p:nvPr/>
          </p:nvSpPr>
          <p:spPr>
            <a:xfrm>
              <a:off x="4929099" y="3800637"/>
              <a:ext cx="106121" cy="49098"/>
            </a:xfrm>
            <a:custGeom>
              <a:avLst/>
              <a:gdLst/>
              <a:ahLst/>
              <a:cxnLst/>
              <a:rect l="l" t="t" r="r" b="b"/>
              <a:pathLst>
                <a:path w="4124" h="1908" extrusionOk="0">
                  <a:moveTo>
                    <a:pt x="2057" y="1"/>
                  </a:moveTo>
                  <a:lnTo>
                    <a:pt x="1" y="898"/>
                  </a:lnTo>
                  <a:lnTo>
                    <a:pt x="2066" y="1908"/>
                  </a:lnTo>
                  <a:lnTo>
                    <a:pt x="4123" y="936"/>
                  </a:lnTo>
                  <a:lnTo>
                    <a:pt x="2057"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2" name="Google Shape;429;p44">
              <a:extLst>
                <a:ext uri="{FF2B5EF4-FFF2-40B4-BE49-F238E27FC236}">
                  <a16:creationId xmlns:a16="http://schemas.microsoft.com/office/drawing/2014/main" id="{95CD732C-8F53-4459-82B7-73A0246BEBAE}"/>
                </a:ext>
              </a:extLst>
            </p:cNvPr>
            <p:cNvSpPr/>
            <p:nvPr/>
          </p:nvSpPr>
          <p:spPr>
            <a:xfrm>
              <a:off x="4914174" y="3840446"/>
              <a:ext cx="57178" cy="88571"/>
            </a:xfrm>
            <a:custGeom>
              <a:avLst/>
              <a:gdLst/>
              <a:ahLst/>
              <a:cxnLst/>
              <a:rect l="l" t="t" r="r" b="b"/>
              <a:pathLst>
                <a:path w="2222" h="3442" extrusionOk="0">
                  <a:moveTo>
                    <a:pt x="1" y="1"/>
                  </a:moveTo>
                  <a:lnTo>
                    <a:pt x="1" y="2455"/>
                  </a:lnTo>
                  <a:lnTo>
                    <a:pt x="2221" y="3441"/>
                  </a:lnTo>
                  <a:lnTo>
                    <a:pt x="2221" y="1090"/>
                  </a:lnTo>
                  <a:lnTo>
                    <a:pt x="1"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3" name="Google Shape;430;p44">
              <a:extLst>
                <a:ext uri="{FF2B5EF4-FFF2-40B4-BE49-F238E27FC236}">
                  <a16:creationId xmlns:a16="http://schemas.microsoft.com/office/drawing/2014/main" id="{3006F846-697D-4DD8-B8D0-4E95FDB1D8DE}"/>
                </a:ext>
              </a:extLst>
            </p:cNvPr>
            <p:cNvSpPr/>
            <p:nvPr/>
          </p:nvSpPr>
          <p:spPr>
            <a:xfrm>
              <a:off x="4992967" y="3841552"/>
              <a:ext cx="57152" cy="87465"/>
            </a:xfrm>
            <a:custGeom>
              <a:avLst/>
              <a:gdLst/>
              <a:ahLst/>
              <a:cxnLst/>
              <a:rect l="l" t="t" r="r" b="b"/>
              <a:pathLst>
                <a:path w="2221" h="3399" extrusionOk="0">
                  <a:moveTo>
                    <a:pt x="2221" y="0"/>
                  </a:moveTo>
                  <a:lnTo>
                    <a:pt x="0" y="1052"/>
                  </a:lnTo>
                  <a:lnTo>
                    <a:pt x="0" y="3398"/>
                  </a:lnTo>
                  <a:lnTo>
                    <a:pt x="2221" y="2412"/>
                  </a:lnTo>
                  <a:lnTo>
                    <a:pt x="2221" y="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4" name="Google Shape;431;p44">
              <a:extLst>
                <a:ext uri="{FF2B5EF4-FFF2-40B4-BE49-F238E27FC236}">
                  <a16:creationId xmlns:a16="http://schemas.microsoft.com/office/drawing/2014/main" id="{DF0F5D7C-49F6-4404-A40C-E3C7E9D4F14B}"/>
                </a:ext>
              </a:extLst>
            </p:cNvPr>
            <p:cNvSpPr/>
            <p:nvPr/>
          </p:nvSpPr>
          <p:spPr>
            <a:xfrm>
              <a:off x="4805686" y="3748452"/>
              <a:ext cx="352690" cy="255241"/>
            </a:xfrm>
            <a:custGeom>
              <a:avLst/>
              <a:gdLst/>
              <a:ahLst/>
              <a:cxnLst/>
              <a:rect l="l" t="t" r="r" b="b"/>
              <a:pathLst>
                <a:path w="13706" h="9919" extrusionOk="0">
                  <a:moveTo>
                    <a:pt x="6860" y="1148"/>
                  </a:moveTo>
                  <a:cubicBezTo>
                    <a:pt x="6919" y="1148"/>
                    <a:pt x="6977" y="1160"/>
                    <a:pt x="7031" y="1183"/>
                  </a:cubicBezTo>
                  <a:lnTo>
                    <a:pt x="10092" y="2571"/>
                  </a:lnTo>
                  <a:cubicBezTo>
                    <a:pt x="10223" y="2632"/>
                    <a:pt x="10340" y="2772"/>
                    <a:pt x="10340" y="2954"/>
                  </a:cubicBezTo>
                  <a:lnTo>
                    <a:pt x="10340" y="6301"/>
                  </a:lnTo>
                  <a:cubicBezTo>
                    <a:pt x="10340" y="6469"/>
                    <a:pt x="10242" y="6619"/>
                    <a:pt x="10092" y="6684"/>
                  </a:cubicBezTo>
                  <a:lnTo>
                    <a:pt x="7026" y="8044"/>
                  </a:lnTo>
                  <a:cubicBezTo>
                    <a:pt x="7025" y="8044"/>
                    <a:pt x="7024" y="8044"/>
                    <a:pt x="7023" y="8044"/>
                  </a:cubicBezTo>
                  <a:cubicBezTo>
                    <a:pt x="6994" y="8044"/>
                    <a:pt x="6983" y="8083"/>
                    <a:pt x="6892" y="8083"/>
                  </a:cubicBezTo>
                  <a:cubicBezTo>
                    <a:pt x="6847" y="8083"/>
                    <a:pt x="6782" y="8073"/>
                    <a:pt x="6685" y="8044"/>
                  </a:cubicBezTo>
                  <a:lnTo>
                    <a:pt x="3628" y="6684"/>
                  </a:lnTo>
                  <a:cubicBezTo>
                    <a:pt x="3474" y="6619"/>
                    <a:pt x="3380" y="6469"/>
                    <a:pt x="3380" y="6301"/>
                  </a:cubicBezTo>
                  <a:lnTo>
                    <a:pt x="3380" y="2903"/>
                  </a:lnTo>
                  <a:cubicBezTo>
                    <a:pt x="3380" y="2758"/>
                    <a:pt x="3464" y="2590"/>
                    <a:pt x="3628" y="2515"/>
                  </a:cubicBezTo>
                  <a:lnTo>
                    <a:pt x="6690" y="1183"/>
                  </a:lnTo>
                  <a:cubicBezTo>
                    <a:pt x="6743" y="1160"/>
                    <a:pt x="6802" y="1148"/>
                    <a:pt x="6860" y="1148"/>
                  </a:cubicBezTo>
                  <a:close/>
                  <a:moveTo>
                    <a:pt x="1" y="0"/>
                  </a:moveTo>
                  <a:lnTo>
                    <a:pt x="1" y="8928"/>
                  </a:lnTo>
                  <a:cubicBezTo>
                    <a:pt x="1" y="9475"/>
                    <a:pt x="445" y="9919"/>
                    <a:pt x="987" y="9919"/>
                  </a:cubicBezTo>
                  <a:lnTo>
                    <a:pt x="12719" y="9919"/>
                  </a:lnTo>
                  <a:cubicBezTo>
                    <a:pt x="13261" y="9919"/>
                    <a:pt x="13705" y="9475"/>
                    <a:pt x="13705" y="8928"/>
                  </a:cubicBezTo>
                  <a:lnTo>
                    <a:pt x="13705" y="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grpSp>
      <p:grpSp>
        <p:nvGrpSpPr>
          <p:cNvPr id="35" name="Google Shape;432;p44">
            <a:extLst>
              <a:ext uri="{FF2B5EF4-FFF2-40B4-BE49-F238E27FC236}">
                <a16:creationId xmlns:a16="http://schemas.microsoft.com/office/drawing/2014/main" id="{735F3A86-A60D-45CC-82BD-E50975212C05}"/>
              </a:ext>
            </a:extLst>
          </p:cNvPr>
          <p:cNvGrpSpPr/>
          <p:nvPr/>
        </p:nvGrpSpPr>
        <p:grpSpPr>
          <a:xfrm>
            <a:off x="2329968" y="2409757"/>
            <a:ext cx="470219" cy="363103"/>
            <a:chOff x="2451059" y="2495665"/>
            <a:chExt cx="352664" cy="272327"/>
          </a:xfrm>
        </p:grpSpPr>
        <p:sp>
          <p:nvSpPr>
            <p:cNvPr id="36" name="Google Shape;433;p44">
              <a:extLst>
                <a:ext uri="{FF2B5EF4-FFF2-40B4-BE49-F238E27FC236}">
                  <a16:creationId xmlns:a16="http://schemas.microsoft.com/office/drawing/2014/main" id="{57E5D0CC-7E65-4FE0-A9A6-AE5730B834A3}"/>
                </a:ext>
              </a:extLst>
            </p:cNvPr>
            <p:cNvSpPr/>
            <p:nvPr/>
          </p:nvSpPr>
          <p:spPr>
            <a:xfrm>
              <a:off x="2451188" y="2549549"/>
              <a:ext cx="352175" cy="165048"/>
            </a:xfrm>
            <a:custGeom>
              <a:avLst/>
              <a:gdLst/>
              <a:ahLst/>
              <a:cxnLst/>
              <a:rect l="l" t="t" r="r" b="b"/>
              <a:pathLst>
                <a:path w="13686" h="6414" extrusionOk="0">
                  <a:moveTo>
                    <a:pt x="6838" y="3193"/>
                  </a:moveTo>
                  <a:cubicBezTo>
                    <a:pt x="7063" y="3193"/>
                    <a:pt x="7240" y="3375"/>
                    <a:pt x="7240" y="3595"/>
                  </a:cubicBezTo>
                  <a:cubicBezTo>
                    <a:pt x="7240" y="3819"/>
                    <a:pt x="7063" y="3997"/>
                    <a:pt x="6838" y="3997"/>
                  </a:cubicBezTo>
                  <a:cubicBezTo>
                    <a:pt x="6619" y="3997"/>
                    <a:pt x="6436" y="3819"/>
                    <a:pt x="6436" y="3595"/>
                  </a:cubicBezTo>
                  <a:cubicBezTo>
                    <a:pt x="6436" y="3375"/>
                    <a:pt x="6619" y="3193"/>
                    <a:pt x="6838" y="3193"/>
                  </a:cubicBezTo>
                  <a:close/>
                  <a:moveTo>
                    <a:pt x="3637" y="1244"/>
                  </a:moveTo>
                  <a:cubicBezTo>
                    <a:pt x="4721" y="1244"/>
                    <a:pt x="5604" y="2127"/>
                    <a:pt x="5604" y="3211"/>
                  </a:cubicBezTo>
                  <a:cubicBezTo>
                    <a:pt x="5604" y="4296"/>
                    <a:pt x="4721" y="5179"/>
                    <a:pt x="3637" y="5179"/>
                  </a:cubicBezTo>
                  <a:cubicBezTo>
                    <a:pt x="2552" y="5179"/>
                    <a:pt x="1669" y="4296"/>
                    <a:pt x="1669" y="3211"/>
                  </a:cubicBezTo>
                  <a:cubicBezTo>
                    <a:pt x="1669" y="2127"/>
                    <a:pt x="2552" y="1244"/>
                    <a:pt x="3637" y="1244"/>
                  </a:cubicBezTo>
                  <a:close/>
                  <a:moveTo>
                    <a:pt x="10082" y="1244"/>
                  </a:moveTo>
                  <a:cubicBezTo>
                    <a:pt x="11166" y="1244"/>
                    <a:pt x="12045" y="2127"/>
                    <a:pt x="12045" y="3211"/>
                  </a:cubicBezTo>
                  <a:cubicBezTo>
                    <a:pt x="12045" y="4296"/>
                    <a:pt x="11166" y="5179"/>
                    <a:pt x="10082" y="5179"/>
                  </a:cubicBezTo>
                  <a:cubicBezTo>
                    <a:pt x="8993" y="5179"/>
                    <a:pt x="8114" y="4296"/>
                    <a:pt x="8114" y="3211"/>
                  </a:cubicBezTo>
                  <a:cubicBezTo>
                    <a:pt x="8114" y="2127"/>
                    <a:pt x="8993" y="1244"/>
                    <a:pt x="10082" y="1244"/>
                  </a:cubicBezTo>
                  <a:close/>
                  <a:moveTo>
                    <a:pt x="860" y="0"/>
                  </a:moveTo>
                  <a:cubicBezTo>
                    <a:pt x="383" y="0"/>
                    <a:pt x="0" y="388"/>
                    <a:pt x="0" y="865"/>
                  </a:cubicBezTo>
                  <a:lnTo>
                    <a:pt x="0" y="5548"/>
                  </a:lnTo>
                  <a:cubicBezTo>
                    <a:pt x="0" y="6025"/>
                    <a:pt x="383" y="6413"/>
                    <a:pt x="860" y="6413"/>
                  </a:cubicBezTo>
                  <a:lnTo>
                    <a:pt x="5838" y="6413"/>
                  </a:lnTo>
                  <a:cubicBezTo>
                    <a:pt x="5899" y="6413"/>
                    <a:pt x="5950" y="6362"/>
                    <a:pt x="5950" y="6301"/>
                  </a:cubicBezTo>
                  <a:cubicBezTo>
                    <a:pt x="5950" y="5806"/>
                    <a:pt x="6347" y="5408"/>
                    <a:pt x="6843" y="5408"/>
                  </a:cubicBezTo>
                  <a:cubicBezTo>
                    <a:pt x="7334" y="5408"/>
                    <a:pt x="7731" y="5806"/>
                    <a:pt x="7731" y="6301"/>
                  </a:cubicBezTo>
                  <a:cubicBezTo>
                    <a:pt x="7731" y="6362"/>
                    <a:pt x="7782" y="6413"/>
                    <a:pt x="7843" y="6413"/>
                  </a:cubicBezTo>
                  <a:lnTo>
                    <a:pt x="12826" y="6413"/>
                  </a:lnTo>
                  <a:cubicBezTo>
                    <a:pt x="13303" y="6413"/>
                    <a:pt x="13686" y="6025"/>
                    <a:pt x="13686" y="5548"/>
                  </a:cubicBezTo>
                  <a:lnTo>
                    <a:pt x="13686" y="865"/>
                  </a:lnTo>
                  <a:cubicBezTo>
                    <a:pt x="13686" y="388"/>
                    <a:pt x="13303" y="0"/>
                    <a:pt x="12826" y="0"/>
                  </a:cubicBezTo>
                  <a:lnTo>
                    <a:pt x="7240" y="0"/>
                  </a:lnTo>
                  <a:lnTo>
                    <a:pt x="7240" y="2235"/>
                  </a:lnTo>
                  <a:cubicBezTo>
                    <a:pt x="7240" y="2454"/>
                    <a:pt x="7063" y="2636"/>
                    <a:pt x="6843" y="2636"/>
                  </a:cubicBezTo>
                  <a:cubicBezTo>
                    <a:pt x="6619" y="2636"/>
                    <a:pt x="6441" y="2454"/>
                    <a:pt x="6441" y="2235"/>
                  </a:cubicBezTo>
                  <a:lnTo>
                    <a:pt x="6441" y="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7" name="Google Shape;434;p44">
              <a:extLst>
                <a:ext uri="{FF2B5EF4-FFF2-40B4-BE49-F238E27FC236}">
                  <a16:creationId xmlns:a16="http://schemas.microsoft.com/office/drawing/2014/main" id="{D9A130F9-B5A4-4C07-B6B4-B22D737532C0}"/>
                </a:ext>
              </a:extLst>
            </p:cNvPr>
            <p:cNvSpPr/>
            <p:nvPr/>
          </p:nvSpPr>
          <p:spPr>
            <a:xfrm>
              <a:off x="2680670" y="2602223"/>
              <a:ext cx="59905" cy="59931"/>
            </a:xfrm>
            <a:custGeom>
              <a:avLst/>
              <a:gdLst/>
              <a:ahLst/>
              <a:cxnLst/>
              <a:rect l="l" t="t" r="r" b="b"/>
              <a:pathLst>
                <a:path w="2328" h="2329" extrusionOk="0">
                  <a:moveTo>
                    <a:pt x="1164" y="1"/>
                  </a:moveTo>
                  <a:cubicBezTo>
                    <a:pt x="519" y="1"/>
                    <a:pt x="0" y="524"/>
                    <a:pt x="0" y="1164"/>
                  </a:cubicBezTo>
                  <a:cubicBezTo>
                    <a:pt x="0" y="1809"/>
                    <a:pt x="519" y="2328"/>
                    <a:pt x="1164" y="2328"/>
                  </a:cubicBezTo>
                  <a:cubicBezTo>
                    <a:pt x="1804" y="2328"/>
                    <a:pt x="2328" y="1805"/>
                    <a:pt x="2328" y="1164"/>
                  </a:cubicBezTo>
                  <a:cubicBezTo>
                    <a:pt x="2328" y="524"/>
                    <a:pt x="1804" y="1"/>
                    <a:pt x="1164"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8" name="Google Shape;435;p44">
              <a:extLst>
                <a:ext uri="{FF2B5EF4-FFF2-40B4-BE49-F238E27FC236}">
                  <a16:creationId xmlns:a16="http://schemas.microsoft.com/office/drawing/2014/main" id="{057A13EF-F246-461D-BB92-3BB7F50B29AA}"/>
                </a:ext>
              </a:extLst>
            </p:cNvPr>
            <p:cNvSpPr/>
            <p:nvPr/>
          </p:nvSpPr>
          <p:spPr>
            <a:xfrm>
              <a:off x="2514799" y="2602223"/>
              <a:ext cx="59931" cy="59931"/>
            </a:xfrm>
            <a:custGeom>
              <a:avLst/>
              <a:gdLst/>
              <a:ahLst/>
              <a:cxnLst/>
              <a:rect l="l" t="t" r="r" b="b"/>
              <a:pathLst>
                <a:path w="2329" h="2329" extrusionOk="0">
                  <a:moveTo>
                    <a:pt x="1165" y="1"/>
                  </a:moveTo>
                  <a:cubicBezTo>
                    <a:pt x="524" y="1"/>
                    <a:pt x="1" y="524"/>
                    <a:pt x="1" y="1164"/>
                  </a:cubicBezTo>
                  <a:cubicBezTo>
                    <a:pt x="1" y="1809"/>
                    <a:pt x="524" y="2328"/>
                    <a:pt x="1165" y="2328"/>
                  </a:cubicBezTo>
                  <a:cubicBezTo>
                    <a:pt x="1810" y="2328"/>
                    <a:pt x="2328" y="1809"/>
                    <a:pt x="2328" y="1164"/>
                  </a:cubicBezTo>
                  <a:cubicBezTo>
                    <a:pt x="2328" y="524"/>
                    <a:pt x="1810" y="1"/>
                    <a:pt x="1165"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9" name="Google Shape;436;p44">
              <a:extLst>
                <a:ext uri="{FF2B5EF4-FFF2-40B4-BE49-F238E27FC236}">
                  <a16:creationId xmlns:a16="http://schemas.microsoft.com/office/drawing/2014/main" id="{07C7574E-9B8C-4BCE-BE04-A6E9195737F4}"/>
                </a:ext>
              </a:extLst>
            </p:cNvPr>
            <p:cNvSpPr/>
            <p:nvPr/>
          </p:nvSpPr>
          <p:spPr>
            <a:xfrm>
              <a:off x="2477281" y="2495665"/>
              <a:ext cx="300581" cy="33221"/>
            </a:xfrm>
            <a:custGeom>
              <a:avLst/>
              <a:gdLst/>
              <a:ahLst/>
              <a:cxnLst/>
              <a:rect l="l" t="t" r="r" b="b"/>
              <a:pathLst>
                <a:path w="11681" h="1291" extrusionOk="0">
                  <a:moveTo>
                    <a:pt x="1889" y="0"/>
                  </a:moveTo>
                  <a:cubicBezTo>
                    <a:pt x="1029" y="0"/>
                    <a:pt x="295" y="533"/>
                    <a:pt x="0" y="1290"/>
                  </a:cubicBezTo>
                  <a:lnTo>
                    <a:pt x="11681" y="1290"/>
                  </a:lnTo>
                  <a:cubicBezTo>
                    <a:pt x="11386" y="533"/>
                    <a:pt x="10653" y="0"/>
                    <a:pt x="9793"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40" name="Google Shape;437;p44">
              <a:extLst>
                <a:ext uri="{FF2B5EF4-FFF2-40B4-BE49-F238E27FC236}">
                  <a16:creationId xmlns:a16="http://schemas.microsoft.com/office/drawing/2014/main" id="{ACE21102-DAA5-4EF6-8887-04ADC5C11E3F}"/>
                </a:ext>
              </a:extLst>
            </p:cNvPr>
            <p:cNvSpPr/>
            <p:nvPr/>
          </p:nvSpPr>
          <p:spPr>
            <a:xfrm>
              <a:off x="2639781" y="2728750"/>
              <a:ext cx="163942" cy="39242"/>
            </a:xfrm>
            <a:custGeom>
              <a:avLst/>
              <a:gdLst/>
              <a:ahLst/>
              <a:cxnLst/>
              <a:rect l="l" t="t" r="r" b="b"/>
              <a:pathLst>
                <a:path w="6371" h="1525" extrusionOk="0">
                  <a:moveTo>
                    <a:pt x="6371" y="1"/>
                  </a:moveTo>
                  <a:cubicBezTo>
                    <a:pt x="6118" y="160"/>
                    <a:pt x="5819" y="248"/>
                    <a:pt x="5497" y="248"/>
                  </a:cubicBezTo>
                  <a:lnTo>
                    <a:pt x="514" y="248"/>
                  </a:lnTo>
                  <a:cubicBezTo>
                    <a:pt x="323" y="248"/>
                    <a:pt x="145" y="192"/>
                    <a:pt x="0" y="89"/>
                  </a:cubicBezTo>
                  <a:lnTo>
                    <a:pt x="0" y="1010"/>
                  </a:lnTo>
                  <a:cubicBezTo>
                    <a:pt x="0" y="1291"/>
                    <a:pt x="229" y="1524"/>
                    <a:pt x="514" y="1524"/>
                  </a:cubicBezTo>
                  <a:lnTo>
                    <a:pt x="5109" y="1524"/>
                  </a:lnTo>
                  <a:cubicBezTo>
                    <a:pt x="5805" y="1524"/>
                    <a:pt x="6371" y="954"/>
                    <a:pt x="6371" y="258"/>
                  </a:cubicBezTo>
                  <a:lnTo>
                    <a:pt x="6371"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41" name="Google Shape;438;p44">
              <a:extLst>
                <a:ext uri="{FF2B5EF4-FFF2-40B4-BE49-F238E27FC236}">
                  <a16:creationId xmlns:a16="http://schemas.microsoft.com/office/drawing/2014/main" id="{7F21E45A-D341-4CF7-8CDD-01EC17CA277C}"/>
                </a:ext>
              </a:extLst>
            </p:cNvPr>
            <p:cNvSpPr/>
            <p:nvPr/>
          </p:nvSpPr>
          <p:spPr>
            <a:xfrm>
              <a:off x="2451059" y="2728879"/>
              <a:ext cx="163607" cy="39113"/>
            </a:xfrm>
            <a:custGeom>
              <a:avLst/>
              <a:gdLst/>
              <a:ahLst/>
              <a:cxnLst/>
              <a:rect l="l" t="t" r="r" b="b"/>
              <a:pathLst>
                <a:path w="6358" h="1520" extrusionOk="0">
                  <a:moveTo>
                    <a:pt x="0" y="0"/>
                  </a:moveTo>
                  <a:lnTo>
                    <a:pt x="0" y="253"/>
                  </a:lnTo>
                  <a:cubicBezTo>
                    <a:pt x="0" y="954"/>
                    <a:pt x="566" y="1519"/>
                    <a:pt x="1262" y="1519"/>
                  </a:cubicBezTo>
                  <a:lnTo>
                    <a:pt x="5843" y="1519"/>
                  </a:lnTo>
                  <a:cubicBezTo>
                    <a:pt x="6128" y="1519"/>
                    <a:pt x="6357" y="1290"/>
                    <a:pt x="6357" y="1005"/>
                  </a:cubicBezTo>
                  <a:lnTo>
                    <a:pt x="6357" y="89"/>
                  </a:lnTo>
                  <a:cubicBezTo>
                    <a:pt x="6212" y="187"/>
                    <a:pt x="6035" y="248"/>
                    <a:pt x="5843" y="248"/>
                  </a:cubicBezTo>
                  <a:lnTo>
                    <a:pt x="5843" y="243"/>
                  </a:lnTo>
                  <a:lnTo>
                    <a:pt x="865" y="243"/>
                  </a:lnTo>
                  <a:cubicBezTo>
                    <a:pt x="547" y="243"/>
                    <a:pt x="253" y="155"/>
                    <a:pt x="0"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gr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69" name="Google Shape;516;p48">
            <a:extLst>
              <a:ext uri="{FF2B5EF4-FFF2-40B4-BE49-F238E27FC236}">
                <a16:creationId xmlns:a16="http://schemas.microsoft.com/office/drawing/2014/main" id="{2BD8ECE2-B765-4F5B-A7F5-906810F6E11F}"/>
              </a:ext>
            </a:extLst>
          </p:cNvPr>
          <p:cNvSpPr txBox="1">
            <a:spLocks/>
          </p:cNvSpPr>
          <p:nvPr/>
        </p:nvSpPr>
        <p:spPr>
          <a:xfrm>
            <a:off x="1632474" y="1511298"/>
            <a:ext cx="3390418" cy="645227"/>
          </a:xfrm>
          <a:prstGeom prst="rect">
            <a:avLst/>
          </a:prstGeom>
          <a:noFill/>
          <a:ln>
            <a:noFill/>
          </a:ln>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1pPr>
            <a:lvl2pPr marR="0" lvl="1"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2pPr>
            <a:lvl3pPr marR="0" lvl="2"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3pPr>
            <a:lvl4pPr marR="0" lvl="3"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4pPr>
            <a:lvl5pPr marR="0" lvl="4"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5pPr>
            <a:lvl6pPr marR="0" lvl="5"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6pPr>
            <a:lvl7pPr marR="0" lvl="6"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7pPr>
            <a:lvl8pPr marR="0" lvl="7"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8pPr>
            <a:lvl9pPr marR="0" lvl="8" algn="ctr" rtl="0">
              <a:lnSpc>
                <a:spcPct val="100000"/>
              </a:lnSpc>
              <a:spcBef>
                <a:spcPts val="0"/>
              </a:spcBef>
              <a:spcAft>
                <a:spcPts val="0"/>
              </a:spcAft>
              <a:buClr>
                <a:schemeClr val="dk1"/>
              </a:buClr>
              <a:buSzPts val="2500"/>
              <a:buFont typeface="Ubuntu"/>
              <a:buNone/>
              <a:defRPr sz="2500" b="1" i="0" u="none" strike="noStrike" cap="none">
                <a:solidFill>
                  <a:schemeClr val="dk1"/>
                </a:solidFill>
                <a:latin typeface="Ubuntu"/>
                <a:ea typeface="Ubuntu"/>
                <a:cs typeface="Ubuntu"/>
                <a:sym typeface="Ubuntu"/>
              </a:defRPr>
            </a:lvl9pPr>
          </a:lstStyle>
          <a:p>
            <a:r>
              <a:rPr lang="en-US" sz="2000" spc="-1" dirty="0">
                <a:latin typeface="Calibri" panose="020F0502020204030204"/>
                <a:ea typeface="Calibri" panose="020F0502020204030204"/>
              </a:rPr>
              <a:t>Haptic Feedback Devices</a:t>
            </a:r>
            <a:r>
              <a:rPr lang="en-US" sz="2000" dirty="0"/>
              <a:t> </a:t>
            </a:r>
          </a:p>
        </p:txBody>
      </p:sp>
      <p:sp>
        <p:nvSpPr>
          <p:cNvPr id="70" name="Google Shape;517;p48">
            <a:extLst>
              <a:ext uri="{FF2B5EF4-FFF2-40B4-BE49-F238E27FC236}">
                <a16:creationId xmlns:a16="http://schemas.microsoft.com/office/drawing/2014/main" id="{182C05BA-89DB-4D8D-BA9B-060FE49B172B}"/>
              </a:ext>
            </a:extLst>
          </p:cNvPr>
          <p:cNvSpPr txBox="1">
            <a:spLocks/>
          </p:cNvSpPr>
          <p:nvPr/>
        </p:nvSpPr>
        <p:spPr>
          <a:xfrm>
            <a:off x="60083" y="2979279"/>
            <a:ext cx="3267600" cy="763600"/>
          </a:xfrm>
          <a:prstGeom prst="rect">
            <a:avLst/>
          </a:prstGeom>
          <a:noFill/>
          <a:ln>
            <a:noFill/>
          </a:ln>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1pPr>
            <a:lvl2pPr marL="914400" marR="0" lvl="1"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2pPr>
            <a:lvl3pPr marL="1371600" marR="0" lvl="2"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3pPr>
            <a:lvl4pPr marL="1828800" marR="0" lvl="3"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4pPr>
            <a:lvl5pPr marL="2286000" marR="0" lvl="4"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5pPr>
            <a:lvl6pPr marL="2743200" marR="0" lvl="5"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6pPr>
            <a:lvl7pPr marL="3200400" marR="0" lvl="6"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7pPr>
            <a:lvl8pPr marL="3657600" marR="0" lvl="7"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8pPr>
            <a:lvl9pPr marL="4114800" marR="0" lvl="8"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9pPr>
          </a:lstStyle>
          <a:p>
            <a:pPr defTabSz="1219170">
              <a:lnSpc>
                <a:spcPct val="107000"/>
              </a:lnSpc>
              <a:spcAft>
                <a:spcPts val="1067"/>
              </a:spcAft>
            </a:pPr>
            <a:r>
              <a:rPr lang="en-US" spc="-1" dirty="0">
                <a:latin typeface="Calibri" panose="020F0502020204030204"/>
                <a:ea typeface="Calibri" panose="020F0502020204030204"/>
              </a:rPr>
              <a:t>They allow you to experience physical sensations in the virtual world.</a:t>
            </a:r>
          </a:p>
          <a:p>
            <a:pPr defTabSz="1219170">
              <a:lnSpc>
                <a:spcPct val="107000"/>
              </a:lnSpc>
              <a:spcAft>
                <a:spcPts val="1067"/>
              </a:spcAft>
            </a:pPr>
            <a:r>
              <a:rPr lang="en-US" b="1" dirty="0"/>
              <a:t>Examples: </a:t>
            </a:r>
            <a:r>
              <a:rPr lang="en-US" dirty="0"/>
              <a:t>• Haptic gloves: Simulate touch and textures • Haptic jackets: Vibrations or pressures on the body • VR Shoes: Simulate the sensations of walking.</a:t>
            </a:r>
            <a:endParaRPr lang="en-US" spc="-1" dirty="0">
              <a:solidFill>
                <a:srgbClr val="000000"/>
              </a:solidFill>
              <a:latin typeface="Arial" panose="020B0604020202020204"/>
            </a:endParaRPr>
          </a:p>
        </p:txBody>
      </p:sp>
      <p:sp>
        <p:nvSpPr>
          <p:cNvPr id="72" name="Google Shape;519;p48">
            <a:extLst>
              <a:ext uri="{FF2B5EF4-FFF2-40B4-BE49-F238E27FC236}">
                <a16:creationId xmlns:a16="http://schemas.microsoft.com/office/drawing/2014/main" id="{48348B95-3995-4EA0-AFD1-569BA3644F02}"/>
              </a:ext>
            </a:extLst>
          </p:cNvPr>
          <p:cNvSpPr txBox="1">
            <a:spLocks noGrp="1"/>
          </p:cNvSpPr>
          <p:nvPr>
            <p:ph type="title"/>
          </p:nvPr>
        </p:nvSpPr>
        <p:spPr>
          <a:xfrm>
            <a:off x="0" y="246131"/>
            <a:ext cx="10272000" cy="763600"/>
          </a:xfrm>
          <a:prstGeom prst="rect">
            <a:avLst/>
          </a:prstGeom>
        </p:spPr>
        <p:txBody>
          <a:bodyPr spcFirstLastPara="1" vert="horz" wrap="square" lIns="121900" tIns="121900" rIns="121900" bIns="121900" rtlCol="0" anchor="ctr" anchorCtr="0">
            <a:noAutofit/>
          </a:bodyPr>
          <a:lstStyle/>
          <a:p>
            <a:pPr lvl="0"/>
            <a:r>
              <a:rPr lang="en-US" sz="4800" spc="-1" dirty="0">
                <a:latin typeface="Calibri" panose="020F0502020204030204"/>
                <a:ea typeface="Calibri" panose="020F0502020204030204"/>
              </a:rPr>
              <a:t>Hardware Components</a:t>
            </a:r>
            <a:endParaRPr dirty="0"/>
          </a:p>
        </p:txBody>
      </p:sp>
      <p:sp>
        <p:nvSpPr>
          <p:cNvPr id="76" name="Google Shape;527;p48">
            <a:extLst>
              <a:ext uri="{FF2B5EF4-FFF2-40B4-BE49-F238E27FC236}">
                <a16:creationId xmlns:a16="http://schemas.microsoft.com/office/drawing/2014/main" id="{D0F49A3D-592A-4A0C-B32B-226F935CA4AD}"/>
              </a:ext>
            </a:extLst>
          </p:cNvPr>
          <p:cNvSpPr txBox="1">
            <a:spLocks/>
          </p:cNvSpPr>
          <p:nvPr/>
        </p:nvSpPr>
        <p:spPr>
          <a:xfrm>
            <a:off x="7131566" y="1577521"/>
            <a:ext cx="2192919" cy="763600"/>
          </a:xfrm>
          <a:prstGeom prst="rect">
            <a:avLst/>
          </a:prstGeom>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spc="-1" dirty="0">
                <a:latin typeface="Calibri" panose="020F0502020204030204"/>
                <a:ea typeface="Calibri" panose="020F0502020204030204"/>
              </a:rPr>
              <a:t>Computers or Game Consoles</a:t>
            </a:r>
            <a:endParaRPr lang="en-US" sz="2000" b="1" dirty="0"/>
          </a:p>
        </p:txBody>
      </p:sp>
      <p:sp>
        <p:nvSpPr>
          <p:cNvPr id="77" name="Google Shape;528;p48">
            <a:extLst>
              <a:ext uri="{FF2B5EF4-FFF2-40B4-BE49-F238E27FC236}">
                <a16:creationId xmlns:a16="http://schemas.microsoft.com/office/drawing/2014/main" id="{A84F11BD-12E7-4421-AE52-A1BCDE0F3B73}"/>
              </a:ext>
            </a:extLst>
          </p:cNvPr>
          <p:cNvSpPr txBox="1">
            <a:spLocks/>
          </p:cNvSpPr>
          <p:nvPr/>
        </p:nvSpPr>
        <p:spPr>
          <a:xfrm>
            <a:off x="6056886" y="2424800"/>
            <a:ext cx="3267600" cy="602976"/>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pc="-1" dirty="0">
                <a:latin typeface="Calibri" panose="020F0502020204030204"/>
                <a:ea typeface="Calibri" panose="020F0502020204030204"/>
              </a:rPr>
              <a:t>VR experiences require a lot of computing power, especially for headsets connected to PCs or consoles</a:t>
            </a:r>
          </a:p>
          <a:p>
            <a:r>
              <a:rPr lang="en-US" b="1" dirty="0"/>
              <a:t>Minimum specifications for a VR </a:t>
            </a:r>
            <a:r>
              <a:rPr lang="en-US" dirty="0"/>
              <a:t>Ready PC: • Processor: Intel i5 or Ryzen 5 (or higher). • Graphics card: equivalent AMD. • RAM: 8 GB or more. Examples of VR-compatible consoles: • PlayStation 5 with the PlayStation VR2.</a:t>
            </a:r>
          </a:p>
        </p:txBody>
      </p:sp>
      <p:sp>
        <p:nvSpPr>
          <p:cNvPr id="80" name="Image 5">
            <a:extLst>
              <a:ext uri="{FF2B5EF4-FFF2-40B4-BE49-F238E27FC236}">
                <a16:creationId xmlns:a16="http://schemas.microsoft.com/office/drawing/2014/main" id="{BCABF84F-E78D-439E-9600-4F56BA1FA7DF}"/>
              </a:ext>
            </a:extLst>
          </p:cNvPr>
          <p:cNvSpPr/>
          <p:nvPr/>
        </p:nvSpPr>
        <p:spPr>
          <a:xfrm>
            <a:off x="465506" y="1440931"/>
            <a:ext cx="1166968" cy="1036781"/>
          </a:xfrm>
          <a:prstGeom prst="ellipse">
            <a:avLst/>
          </a:prstGeom>
          <a:blipFill rotWithShape="0">
            <a:blip r:embed="rId3"/>
            <a:srcRect/>
            <a:stretch>
              <a:fillRect/>
            </a:stretch>
          </a:blipFill>
          <a:ln w="63500">
            <a:noFill/>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rgbClr val="FFFFFF"/>
          </a:lnRef>
          <a:fillRef idx="0">
            <a:srgbClr val="FFFFFF"/>
          </a:fillRef>
          <a:effectRef idx="0">
            <a:srgbClr val="FFFFFF"/>
          </a:effectRef>
          <a:fontRef idx="minor"/>
        </p:style>
        <p:txBody>
          <a:bodyPr lIns="120000" tIns="60000" rIns="120000" bIns="60000" anchor="t">
            <a:noAutofit/>
          </a:bodyPr>
          <a:lstStyle/>
          <a:p>
            <a:pPr>
              <a:lnSpc>
                <a:spcPct val="100000"/>
              </a:lnSpc>
            </a:pPr>
            <a:endParaRPr lang="en-US" sz="2400" spc="-1">
              <a:solidFill>
                <a:srgbClr val="000000"/>
              </a:solidFill>
              <a:latin typeface="Arial" panose="020B0604020202020204"/>
            </a:endParaRPr>
          </a:p>
        </p:txBody>
      </p:sp>
      <p:sp>
        <p:nvSpPr>
          <p:cNvPr id="81" name="Image 6">
            <a:extLst>
              <a:ext uri="{FF2B5EF4-FFF2-40B4-BE49-F238E27FC236}">
                <a16:creationId xmlns:a16="http://schemas.microsoft.com/office/drawing/2014/main" id="{6D579B34-B503-4388-9F55-774FBDB1FB47}"/>
              </a:ext>
            </a:extLst>
          </p:cNvPr>
          <p:cNvSpPr/>
          <p:nvPr/>
        </p:nvSpPr>
        <p:spPr>
          <a:xfrm>
            <a:off x="5753784" y="1436613"/>
            <a:ext cx="1250782" cy="1115784"/>
          </a:xfrm>
          <a:prstGeom prst="ellipse">
            <a:avLst/>
          </a:prstGeom>
          <a:blipFill rotWithShape="0">
            <a:blip r:embed="rId4"/>
            <a:srcRect/>
            <a:stretch>
              <a:fillRect/>
            </a:stretch>
          </a:blipFill>
          <a:ln w="63500">
            <a:noFill/>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rgbClr val="FFFFFF"/>
          </a:lnRef>
          <a:fillRef idx="0">
            <a:srgbClr val="FFFFFF"/>
          </a:fillRef>
          <a:effectRef idx="0">
            <a:srgbClr val="FFFFFF"/>
          </a:effectRef>
          <a:fontRef idx="minor"/>
        </p:style>
        <p:txBody>
          <a:bodyPr lIns="120000" tIns="60000" rIns="120000" bIns="60000" anchor="t">
            <a:noAutofit/>
          </a:bodyPr>
          <a:lstStyle/>
          <a:p>
            <a:pPr>
              <a:lnSpc>
                <a:spcPct val="100000"/>
              </a:lnSpc>
            </a:pPr>
            <a:endParaRPr lang="en-US" sz="2400" spc="-1" dirty="0">
              <a:solidFill>
                <a:srgbClr val="000000"/>
              </a:solidFill>
              <a:latin typeface="Arial" panose="020B0604020202020204"/>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71" name="Google Shape;518;p48">
            <a:extLst>
              <a:ext uri="{FF2B5EF4-FFF2-40B4-BE49-F238E27FC236}">
                <a16:creationId xmlns:a16="http://schemas.microsoft.com/office/drawing/2014/main" id="{CB624563-19E1-492B-B560-093EDD3A6EB8}"/>
              </a:ext>
            </a:extLst>
          </p:cNvPr>
          <p:cNvSpPr txBox="1">
            <a:spLocks/>
          </p:cNvSpPr>
          <p:nvPr/>
        </p:nvSpPr>
        <p:spPr>
          <a:xfrm>
            <a:off x="6565790" y="1871633"/>
            <a:ext cx="2631695" cy="826873"/>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lnSpc>
                <a:spcPct val="107000"/>
              </a:lnSpc>
              <a:spcAft>
                <a:spcPts val="1067"/>
              </a:spcAft>
            </a:pPr>
            <a:r>
              <a:rPr lang="en-US" spc="-1" dirty="0">
                <a:latin typeface="Calibri" panose="020F0502020204030204"/>
                <a:ea typeface="Calibri" panose="020F0502020204030204"/>
              </a:rPr>
              <a:t>These devices allow the user to interact with the virtual environment. They detect hand movements and translate these gestures into the virtual world.</a:t>
            </a:r>
          </a:p>
          <a:p>
            <a:pPr defTabSz="1219170">
              <a:lnSpc>
                <a:spcPct val="107000"/>
              </a:lnSpc>
              <a:spcAft>
                <a:spcPts val="1067"/>
              </a:spcAft>
            </a:pPr>
            <a:r>
              <a:rPr lang="en-US" b="1" dirty="0"/>
              <a:t>features</a:t>
            </a:r>
            <a:r>
              <a:rPr lang="en-US" dirty="0"/>
              <a:t>: • Motion sensors • Buttons for navigation and interaction. • Haptic feedback for realistic tactile sensations.</a:t>
            </a:r>
            <a:endParaRPr lang="en-US" spc="-1" dirty="0"/>
          </a:p>
        </p:txBody>
      </p:sp>
      <p:sp>
        <p:nvSpPr>
          <p:cNvPr id="72" name="Google Shape;519;p48">
            <a:extLst>
              <a:ext uri="{FF2B5EF4-FFF2-40B4-BE49-F238E27FC236}">
                <a16:creationId xmlns:a16="http://schemas.microsoft.com/office/drawing/2014/main" id="{48348B95-3995-4EA0-AFD1-569BA3644F02}"/>
              </a:ext>
            </a:extLst>
          </p:cNvPr>
          <p:cNvSpPr txBox="1">
            <a:spLocks noGrp="1"/>
          </p:cNvSpPr>
          <p:nvPr>
            <p:ph type="title"/>
          </p:nvPr>
        </p:nvSpPr>
        <p:spPr>
          <a:xfrm>
            <a:off x="0" y="246131"/>
            <a:ext cx="10272000" cy="763600"/>
          </a:xfrm>
          <a:prstGeom prst="rect">
            <a:avLst/>
          </a:prstGeom>
        </p:spPr>
        <p:txBody>
          <a:bodyPr spcFirstLastPara="1" vert="horz" wrap="square" lIns="121900" tIns="121900" rIns="121900" bIns="121900" rtlCol="0" anchor="ctr" anchorCtr="0">
            <a:noAutofit/>
          </a:bodyPr>
          <a:lstStyle/>
          <a:p>
            <a:pPr lvl="0"/>
            <a:r>
              <a:rPr lang="en-US" sz="4800" spc="-1" dirty="0">
                <a:latin typeface="Calibri" panose="020F0502020204030204"/>
                <a:ea typeface="Calibri" panose="020F0502020204030204"/>
              </a:rPr>
              <a:t>Hardware Components</a:t>
            </a:r>
            <a:endParaRPr dirty="0"/>
          </a:p>
        </p:txBody>
      </p:sp>
      <p:sp>
        <p:nvSpPr>
          <p:cNvPr id="73" name="Google Shape;521;p48">
            <a:extLst>
              <a:ext uri="{FF2B5EF4-FFF2-40B4-BE49-F238E27FC236}">
                <a16:creationId xmlns:a16="http://schemas.microsoft.com/office/drawing/2014/main" id="{3CB33A4E-AAF5-4157-AF0A-229F14E7CB68}"/>
              </a:ext>
            </a:extLst>
          </p:cNvPr>
          <p:cNvSpPr txBox="1">
            <a:spLocks noGrp="1"/>
          </p:cNvSpPr>
          <p:nvPr>
            <p:ph type="subTitle" idx="1"/>
          </p:nvPr>
        </p:nvSpPr>
        <p:spPr>
          <a:xfrm>
            <a:off x="-671530" y="2132865"/>
            <a:ext cx="3937804" cy="486000"/>
          </a:xfrm>
          <a:prstGeom prst="rect">
            <a:avLst/>
          </a:prstGeom>
        </p:spPr>
        <p:txBody>
          <a:bodyPr spcFirstLastPara="1" vert="horz" wrap="square" lIns="609600" tIns="121900" rIns="121900" bIns="121900" rtlCol="0" anchor="t" anchorCtr="0">
            <a:noAutofit/>
          </a:bodyPr>
          <a:lstStyle/>
          <a:p>
            <a:pPr defTabSz="1219170">
              <a:lnSpc>
                <a:spcPct val="107000"/>
              </a:lnSpc>
              <a:spcAft>
                <a:spcPts val="1067"/>
              </a:spcAft>
            </a:pPr>
            <a:r>
              <a:rPr lang="en-US" spc="-1" dirty="0">
                <a:latin typeface="Calibri" panose="020F0502020204030204"/>
                <a:ea typeface="Calibri" panose="020F0502020204030204"/>
              </a:rPr>
              <a:t>The headset is the primary entry point into virtual reality. It covers the user’s eyes and incorporates high-definition displays, sensors and sometimes speakers.</a:t>
            </a:r>
            <a:endParaRPr lang="en-US" spc="-1" dirty="0">
              <a:solidFill>
                <a:srgbClr val="000000"/>
              </a:solidFill>
              <a:latin typeface="Arial" panose="020B0604020202020204"/>
            </a:endParaRPr>
          </a:p>
        </p:txBody>
      </p:sp>
      <p:sp>
        <p:nvSpPr>
          <p:cNvPr id="74" name="Google Shape;525;p48">
            <a:extLst>
              <a:ext uri="{FF2B5EF4-FFF2-40B4-BE49-F238E27FC236}">
                <a16:creationId xmlns:a16="http://schemas.microsoft.com/office/drawing/2014/main" id="{C3EA3952-9854-4266-BA72-0CC550C2B778}"/>
              </a:ext>
            </a:extLst>
          </p:cNvPr>
          <p:cNvSpPr txBox="1">
            <a:spLocks/>
          </p:cNvSpPr>
          <p:nvPr/>
        </p:nvSpPr>
        <p:spPr>
          <a:xfrm>
            <a:off x="6648856" y="1244132"/>
            <a:ext cx="4227433" cy="763600"/>
          </a:xfrm>
          <a:prstGeom prst="rect">
            <a:avLst/>
          </a:prstGeom>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b="1" dirty="0"/>
              <a:t>Motion </a:t>
            </a:r>
            <a:r>
              <a:rPr lang="fr-FR" sz="2000" b="1" dirty="0" err="1"/>
              <a:t>controllers</a:t>
            </a:r>
            <a:endParaRPr lang="fr-FR" sz="2000" b="1" dirty="0"/>
          </a:p>
        </p:txBody>
      </p:sp>
      <p:sp>
        <p:nvSpPr>
          <p:cNvPr id="75" name="Google Shape;526;p48">
            <a:extLst>
              <a:ext uri="{FF2B5EF4-FFF2-40B4-BE49-F238E27FC236}">
                <a16:creationId xmlns:a16="http://schemas.microsoft.com/office/drawing/2014/main" id="{E33EE653-0481-4D26-8C0C-B8DC96ADF7E2}"/>
              </a:ext>
            </a:extLst>
          </p:cNvPr>
          <p:cNvSpPr txBox="1">
            <a:spLocks noGrp="1"/>
          </p:cNvSpPr>
          <p:nvPr>
            <p:ph type="title" idx="2"/>
          </p:nvPr>
        </p:nvSpPr>
        <p:spPr>
          <a:xfrm>
            <a:off x="122651" y="1500020"/>
            <a:ext cx="3267600" cy="486000"/>
          </a:xfrm>
          <a:prstGeom prst="rect">
            <a:avLst/>
          </a:prstGeom>
        </p:spPr>
        <p:txBody>
          <a:bodyPr spcFirstLastPara="1" vert="horz" wrap="square" lIns="365733" tIns="121900" rIns="121900" bIns="121900" rtlCol="0" anchor="ctr" anchorCtr="0">
            <a:noAutofit/>
          </a:bodyPr>
          <a:lstStyle/>
          <a:p>
            <a:r>
              <a:rPr lang="en-US" sz="2400" spc="-1" dirty="0">
                <a:latin typeface="Calibri" panose="020F0502020204030204"/>
                <a:ea typeface="Calibri" panose="020F0502020204030204"/>
              </a:rPr>
              <a:t>VR Headsets</a:t>
            </a:r>
            <a:r>
              <a:rPr lang="en" dirty="0"/>
              <a:t> </a:t>
            </a:r>
            <a:endParaRPr dirty="0"/>
          </a:p>
        </p:txBody>
      </p:sp>
      <p:sp>
        <p:nvSpPr>
          <p:cNvPr id="78" name="Image 1">
            <a:extLst>
              <a:ext uri="{FF2B5EF4-FFF2-40B4-BE49-F238E27FC236}">
                <a16:creationId xmlns:a16="http://schemas.microsoft.com/office/drawing/2014/main" id="{B85ED007-8D19-476B-89FF-3230B99D7B43}"/>
              </a:ext>
            </a:extLst>
          </p:cNvPr>
          <p:cNvSpPr/>
          <p:nvPr/>
        </p:nvSpPr>
        <p:spPr>
          <a:xfrm>
            <a:off x="3390251" y="1563869"/>
            <a:ext cx="1181749" cy="1220359"/>
          </a:xfrm>
          <a:prstGeom prst="ellipse">
            <a:avLst/>
          </a:prstGeom>
          <a:blipFill rotWithShape="0">
            <a:blip r:embed="rId3"/>
            <a:srcRect/>
            <a:stretch>
              <a:fillRect/>
            </a:stretch>
          </a:blipFill>
          <a:ln w="63500">
            <a:noFill/>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rgbClr val="FFFFFF"/>
          </a:lnRef>
          <a:fillRef idx="0">
            <a:srgbClr val="FFFFFF"/>
          </a:fillRef>
          <a:effectRef idx="0">
            <a:srgbClr val="FFFFFF"/>
          </a:effectRef>
          <a:fontRef idx="minor"/>
        </p:style>
        <p:txBody>
          <a:bodyPr lIns="120000" tIns="60000" rIns="120000" bIns="60000" anchor="t">
            <a:noAutofit/>
          </a:bodyPr>
          <a:lstStyle/>
          <a:p>
            <a:pPr>
              <a:lnSpc>
                <a:spcPct val="100000"/>
              </a:lnSpc>
            </a:pPr>
            <a:endParaRPr lang="en-US" sz="2400" spc="-1">
              <a:solidFill>
                <a:srgbClr val="000000"/>
              </a:solidFill>
              <a:latin typeface="Arial" panose="020B0604020202020204"/>
            </a:endParaRPr>
          </a:p>
        </p:txBody>
      </p:sp>
      <p:sp>
        <p:nvSpPr>
          <p:cNvPr id="79" name="Image 4">
            <a:extLst>
              <a:ext uri="{FF2B5EF4-FFF2-40B4-BE49-F238E27FC236}">
                <a16:creationId xmlns:a16="http://schemas.microsoft.com/office/drawing/2014/main" id="{E03429FE-DC49-4F9A-B1F9-6693E8C9A8BA}"/>
              </a:ext>
            </a:extLst>
          </p:cNvPr>
          <p:cNvSpPr/>
          <p:nvPr/>
        </p:nvSpPr>
        <p:spPr>
          <a:xfrm>
            <a:off x="5272956" y="1603829"/>
            <a:ext cx="1292834" cy="1180399"/>
          </a:xfrm>
          <a:prstGeom prst="ellipse">
            <a:avLst/>
          </a:prstGeom>
          <a:blipFill rotWithShape="0">
            <a:blip r:embed="rId4"/>
            <a:srcRect/>
            <a:stretch>
              <a:fillRect/>
            </a:stretch>
          </a:blipFill>
          <a:ln w="63500">
            <a:noFill/>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rgbClr val="FFFFFF"/>
          </a:lnRef>
          <a:fillRef idx="0">
            <a:srgbClr val="FFFFFF"/>
          </a:fillRef>
          <a:effectRef idx="0">
            <a:srgbClr val="FFFFFF"/>
          </a:effectRef>
          <a:fontRef idx="minor"/>
        </p:style>
        <p:txBody>
          <a:bodyPr lIns="120000" tIns="60000" rIns="120000" bIns="60000" anchor="t">
            <a:noAutofit/>
          </a:bodyPr>
          <a:lstStyle/>
          <a:p>
            <a:pPr>
              <a:lnSpc>
                <a:spcPct val="100000"/>
              </a:lnSpc>
            </a:pPr>
            <a:endParaRPr lang="en-US" sz="2400" spc="-1" dirty="0">
              <a:solidFill>
                <a:srgbClr val="000000"/>
              </a:solidFill>
              <a:latin typeface="Arial" panose="020B0604020202020204"/>
            </a:endParaRPr>
          </a:p>
        </p:txBody>
      </p:sp>
    </p:spTree>
    <p:extLst>
      <p:ext uri="{BB962C8B-B14F-4D97-AF65-F5344CB8AC3E}">
        <p14:creationId xmlns:p14="http://schemas.microsoft.com/office/powerpoint/2010/main" val="33179784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113" name="Google Shape;716;p60">
            <a:extLst>
              <a:ext uri="{FF2B5EF4-FFF2-40B4-BE49-F238E27FC236}">
                <a16:creationId xmlns:a16="http://schemas.microsoft.com/office/drawing/2014/main" id="{5B973A7A-CC22-44FC-B525-E581CB9BB66C}"/>
              </a:ext>
            </a:extLst>
          </p:cNvPr>
          <p:cNvSpPr txBox="1">
            <a:spLocks noGrp="1"/>
          </p:cNvSpPr>
          <p:nvPr>
            <p:ph type="title"/>
          </p:nvPr>
        </p:nvSpPr>
        <p:spPr>
          <a:xfrm>
            <a:off x="960000" y="324291"/>
            <a:ext cx="8450811" cy="541826"/>
          </a:xfrm>
          <a:prstGeom prst="rect">
            <a:avLst/>
          </a:prstGeom>
        </p:spPr>
        <p:txBody>
          <a:bodyPr spcFirstLastPara="1" vert="horz" wrap="square" lIns="121900" tIns="121900" rIns="121900" bIns="121900" rtlCol="0" anchor="ctr" anchorCtr="0">
            <a:noAutofit/>
          </a:bodyPr>
          <a:lstStyle/>
          <a:p>
            <a:pPr lvl="0"/>
            <a:r>
              <a:rPr lang="en-US" sz="4000" spc="-1" dirty="0">
                <a:latin typeface="Alexandria ExtraBold"/>
                <a:ea typeface="Calibri" panose="020F0502020204030204"/>
              </a:rPr>
              <a:t>Software Components</a:t>
            </a:r>
            <a:endParaRPr sz="4000" dirty="0"/>
          </a:p>
        </p:txBody>
      </p:sp>
      <p:grpSp>
        <p:nvGrpSpPr>
          <p:cNvPr id="114" name="Groupe 113">
            <a:extLst>
              <a:ext uri="{FF2B5EF4-FFF2-40B4-BE49-F238E27FC236}">
                <a16:creationId xmlns:a16="http://schemas.microsoft.com/office/drawing/2014/main" id="{06F3938D-FE46-45D8-A295-882796C65374}"/>
              </a:ext>
            </a:extLst>
          </p:cNvPr>
          <p:cNvGrpSpPr/>
          <p:nvPr/>
        </p:nvGrpSpPr>
        <p:grpSpPr>
          <a:xfrm>
            <a:off x="0" y="1295232"/>
            <a:ext cx="9296400" cy="3778760"/>
            <a:chOff x="-49739" y="650160"/>
            <a:chExt cx="11327819" cy="5590025"/>
          </a:xfrm>
        </p:grpSpPr>
        <p:sp>
          <p:nvSpPr>
            <p:cNvPr id="115" name="Rounded Rectangle 2">
              <a:extLst>
                <a:ext uri="{FF2B5EF4-FFF2-40B4-BE49-F238E27FC236}">
                  <a16:creationId xmlns:a16="http://schemas.microsoft.com/office/drawing/2014/main" id="{9DE51EC0-366C-476B-81D3-2D853691E58B}"/>
                </a:ext>
              </a:extLst>
            </p:cNvPr>
            <p:cNvSpPr/>
            <p:nvPr/>
          </p:nvSpPr>
          <p:spPr>
            <a:xfrm>
              <a:off x="6167520" y="3772800"/>
              <a:ext cx="5110560" cy="2050560"/>
            </a:xfrm>
            <a:prstGeom prst="roundRect">
              <a:avLst>
                <a:gd name="adj" fmla="val 10788"/>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120000" tIns="60000" rIns="120000" bIns="60000" anchor="ctr">
              <a:noAutofit/>
            </a:bodyPr>
            <a:lstStyle/>
            <a:p>
              <a:pPr algn="ctr" defTabSz="1219170"/>
              <a:endParaRPr lang="en-US" sz="3600" spc="-1">
                <a:solidFill>
                  <a:schemeClr val="lt1"/>
                </a:solidFill>
                <a:latin typeface="Arial" panose="020B0604020202020204"/>
                <a:ea typeface="Arial Unicode MS"/>
              </a:endParaRPr>
            </a:p>
          </p:txBody>
        </p:sp>
        <p:pic>
          <p:nvPicPr>
            <p:cNvPr id="116" name="Picture 1">
              <a:extLst>
                <a:ext uri="{FF2B5EF4-FFF2-40B4-BE49-F238E27FC236}">
                  <a16:creationId xmlns:a16="http://schemas.microsoft.com/office/drawing/2014/main" id="{A16D0DA0-BB4D-44F6-9A17-48A6279FB9F8}"/>
                </a:ext>
              </a:extLst>
            </p:cNvPr>
            <p:cNvPicPr/>
            <p:nvPr/>
          </p:nvPicPr>
          <p:blipFill>
            <a:blip r:embed="rId3"/>
            <a:stretch>
              <a:fillRect/>
            </a:stretch>
          </p:blipFill>
          <p:spPr>
            <a:xfrm>
              <a:off x="7015678" y="650160"/>
              <a:ext cx="3414240" cy="1920240"/>
            </a:xfrm>
            <a:prstGeom prst="roundRect">
              <a:avLst/>
            </a:prstGeom>
            <a:ln/>
          </p:spPr>
          <p:style>
            <a:lnRef idx="0">
              <a:schemeClr val="accent3"/>
            </a:lnRef>
            <a:fillRef idx="3">
              <a:schemeClr val="accent3"/>
            </a:fillRef>
            <a:effectRef idx="3">
              <a:schemeClr val="accent3"/>
            </a:effectRef>
            <a:fontRef idx="minor">
              <a:schemeClr val="lt1"/>
            </a:fontRef>
          </p:style>
        </p:pic>
        <p:pic>
          <p:nvPicPr>
            <p:cNvPr id="117" name="Picture 2">
              <a:extLst>
                <a:ext uri="{FF2B5EF4-FFF2-40B4-BE49-F238E27FC236}">
                  <a16:creationId xmlns:a16="http://schemas.microsoft.com/office/drawing/2014/main" id="{4B873B6F-7DD6-48F5-82C8-D7E4C4554F64}"/>
                </a:ext>
              </a:extLst>
            </p:cNvPr>
            <p:cNvPicPr/>
            <p:nvPr/>
          </p:nvPicPr>
          <p:blipFill>
            <a:blip r:embed="rId4"/>
            <a:stretch>
              <a:fillRect/>
            </a:stretch>
          </p:blipFill>
          <p:spPr>
            <a:xfrm>
              <a:off x="1688400" y="3573299"/>
              <a:ext cx="2791081" cy="2189343"/>
            </a:xfrm>
            <a:prstGeom prst="roundRect">
              <a:avLst/>
            </a:prstGeom>
            <a:ln/>
          </p:spPr>
          <p:style>
            <a:lnRef idx="0">
              <a:schemeClr val="accent3"/>
            </a:lnRef>
            <a:fillRef idx="3">
              <a:schemeClr val="accent3"/>
            </a:fillRef>
            <a:effectRef idx="3">
              <a:schemeClr val="accent3"/>
            </a:effectRef>
            <a:fontRef idx="minor">
              <a:schemeClr val="lt1"/>
            </a:fontRef>
          </p:style>
        </p:pic>
        <p:sp>
          <p:nvSpPr>
            <p:cNvPr id="118" name="TextBox 22">
              <a:extLst>
                <a:ext uri="{FF2B5EF4-FFF2-40B4-BE49-F238E27FC236}">
                  <a16:creationId xmlns:a16="http://schemas.microsoft.com/office/drawing/2014/main" id="{DC7F8140-34A4-4047-83C4-D3D17D004605}"/>
                </a:ext>
              </a:extLst>
            </p:cNvPr>
            <p:cNvSpPr/>
            <p:nvPr/>
          </p:nvSpPr>
          <p:spPr>
            <a:xfrm>
              <a:off x="185579" y="5596086"/>
              <a:ext cx="6096961" cy="644099"/>
            </a:xfrm>
            <a:prstGeom prst="rect">
              <a:avLst/>
            </a:prstGeom>
            <a:noFill/>
            <a:ln w="0">
              <a:noFill/>
            </a:ln>
          </p:spPr>
          <p:style>
            <a:lnRef idx="0">
              <a:srgbClr val="FFFFFF"/>
            </a:lnRef>
            <a:fillRef idx="0">
              <a:srgbClr val="FFFFFF"/>
            </a:fillRef>
            <a:effectRef idx="0">
              <a:srgbClr val="FFFFFF"/>
            </a:effectRef>
            <a:fontRef idx="minor"/>
          </p:style>
          <p:txBody>
            <a:bodyPr lIns="120000" tIns="60000" rIns="120000" bIns="60000" anchor="t">
              <a:spAutoFit/>
            </a:bodyPr>
            <a:lstStyle/>
            <a:p>
              <a:pPr algn="ctr" defTabSz="1219170"/>
              <a:r>
                <a:rPr lang="en-US" sz="3200" spc="-1" dirty="0">
                  <a:latin typeface="Alexandria"/>
                  <a:ea typeface="Calibri" panose="020F0502020204030204"/>
                </a:rPr>
                <a:t>VR Tracking Systems</a:t>
              </a:r>
              <a:endParaRPr lang="en-US" sz="3200" spc="-1" dirty="0">
                <a:latin typeface="Arial" panose="020B0604020202020204"/>
              </a:endParaRPr>
            </a:p>
          </p:txBody>
        </p:sp>
        <p:pic>
          <p:nvPicPr>
            <p:cNvPr id="119" name="Picture 3">
              <a:extLst>
                <a:ext uri="{FF2B5EF4-FFF2-40B4-BE49-F238E27FC236}">
                  <a16:creationId xmlns:a16="http://schemas.microsoft.com/office/drawing/2014/main" id="{4B92C77B-7EF8-4B07-8E1C-796B711DF125}"/>
                </a:ext>
              </a:extLst>
            </p:cNvPr>
            <p:cNvPicPr/>
            <p:nvPr/>
          </p:nvPicPr>
          <p:blipFill>
            <a:blip r:embed="rId5"/>
            <a:stretch>
              <a:fillRect/>
            </a:stretch>
          </p:blipFill>
          <p:spPr>
            <a:xfrm>
              <a:off x="7015678" y="3453901"/>
              <a:ext cx="3271992" cy="2050560"/>
            </a:xfrm>
            <a:prstGeom prst="roundRect">
              <a:avLst/>
            </a:prstGeom>
            <a:ln/>
          </p:spPr>
          <p:style>
            <a:lnRef idx="0">
              <a:schemeClr val="accent3"/>
            </a:lnRef>
            <a:fillRef idx="3">
              <a:schemeClr val="accent3"/>
            </a:fillRef>
            <a:effectRef idx="3">
              <a:schemeClr val="accent3"/>
            </a:effectRef>
            <a:fontRef idx="minor">
              <a:schemeClr val="lt1"/>
            </a:fontRef>
          </p:style>
        </p:pic>
        <p:sp>
          <p:nvSpPr>
            <p:cNvPr id="120" name="TextBox 28">
              <a:extLst>
                <a:ext uri="{FF2B5EF4-FFF2-40B4-BE49-F238E27FC236}">
                  <a16:creationId xmlns:a16="http://schemas.microsoft.com/office/drawing/2014/main" id="{0B5C6AD3-6421-475A-945B-9D2E62F8BF02}"/>
                </a:ext>
              </a:extLst>
            </p:cNvPr>
            <p:cNvSpPr/>
            <p:nvPr/>
          </p:nvSpPr>
          <p:spPr>
            <a:xfrm>
              <a:off x="-49739" y="2570400"/>
              <a:ext cx="6096960" cy="644099"/>
            </a:xfrm>
            <a:prstGeom prst="rect">
              <a:avLst/>
            </a:prstGeom>
            <a:noFill/>
            <a:ln w="0">
              <a:noFill/>
            </a:ln>
          </p:spPr>
          <p:style>
            <a:lnRef idx="0">
              <a:srgbClr val="FFFFFF"/>
            </a:lnRef>
            <a:fillRef idx="0">
              <a:srgbClr val="FFFFFF"/>
            </a:fillRef>
            <a:effectRef idx="0">
              <a:srgbClr val="FFFFFF"/>
            </a:effectRef>
            <a:fontRef idx="minor"/>
          </p:style>
          <p:txBody>
            <a:bodyPr lIns="120000" tIns="60000" rIns="120000" bIns="60000" anchor="t">
              <a:spAutoFit/>
            </a:bodyPr>
            <a:lstStyle/>
            <a:p>
              <a:pPr algn="ctr" defTabSz="1219170"/>
              <a:r>
                <a:rPr lang="en-US" sz="3200" spc="-1" dirty="0">
                  <a:latin typeface="Alexandria"/>
                  <a:ea typeface="Calibri" panose="020F0502020204030204"/>
                </a:rPr>
                <a:t>VR Development Engines</a:t>
              </a:r>
              <a:endParaRPr lang="en-US" sz="3200" spc="-1" dirty="0">
                <a:latin typeface="Arial" panose="020B0604020202020204"/>
              </a:endParaRPr>
            </a:p>
          </p:txBody>
        </p:sp>
        <p:pic>
          <p:nvPicPr>
            <p:cNvPr id="121" name="Picture 4">
              <a:extLst>
                <a:ext uri="{FF2B5EF4-FFF2-40B4-BE49-F238E27FC236}">
                  <a16:creationId xmlns:a16="http://schemas.microsoft.com/office/drawing/2014/main" id="{CF387792-6759-487D-B23F-842B63FA4DCC}"/>
                </a:ext>
              </a:extLst>
            </p:cNvPr>
            <p:cNvPicPr/>
            <p:nvPr/>
          </p:nvPicPr>
          <p:blipFill>
            <a:blip r:embed="rId6"/>
            <a:stretch>
              <a:fillRect/>
            </a:stretch>
          </p:blipFill>
          <p:spPr>
            <a:xfrm>
              <a:off x="1838520" y="650160"/>
              <a:ext cx="2791080" cy="2148480"/>
            </a:xfrm>
            <a:prstGeom prst="roundRect">
              <a:avLst/>
            </a:prstGeom>
            <a:ln/>
          </p:spPr>
          <p:style>
            <a:lnRef idx="0">
              <a:schemeClr val="accent3"/>
            </a:lnRef>
            <a:fillRef idx="3">
              <a:schemeClr val="accent3"/>
            </a:fillRef>
            <a:effectRef idx="3">
              <a:schemeClr val="accent3"/>
            </a:effectRef>
            <a:fontRef idx="minor">
              <a:schemeClr val="lt1"/>
            </a:fontRef>
          </p:style>
        </p:pic>
      </p:grpSp>
      <p:sp>
        <p:nvSpPr>
          <p:cNvPr id="122" name="Rectangle 121">
            <a:extLst>
              <a:ext uri="{FF2B5EF4-FFF2-40B4-BE49-F238E27FC236}">
                <a16:creationId xmlns:a16="http://schemas.microsoft.com/office/drawing/2014/main" id="{46DA4033-88F8-4FE4-9E7E-36A199D8C63C}"/>
              </a:ext>
            </a:extLst>
          </p:cNvPr>
          <p:cNvSpPr/>
          <p:nvPr/>
        </p:nvSpPr>
        <p:spPr>
          <a:xfrm>
            <a:off x="5360238" y="2539540"/>
            <a:ext cx="3864776" cy="584775"/>
          </a:xfrm>
          <a:prstGeom prst="rect">
            <a:avLst/>
          </a:prstGeom>
        </p:spPr>
        <p:txBody>
          <a:bodyPr wrap="square">
            <a:spAutoFit/>
          </a:bodyPr>
          <a:lstStyle/>
          <a:p>
            <a:pPr algn="ctr"/>
            <a:r>
              <a:rPr lang="en-US" sz="3200" spc="-1" dirty="0">
                <a:latin typeface="Alexandria"/>
                <a:ea typeface="Calibri" panose="020F0502020204030204"/>
              </a:rPr>
              <a:t>VR Apps and Games</a:t>
            </a:r>
            <a:endParaRPr lang="en-US" sz="3200" spc="-1" dirty="0"/>
          </a:p>
        </p:txBody>
      </p:sp>
      <p:sp>
        <p:nvSpPr>
          <p:cNvPr id="123" name="Rectangle 122">
            <a:extLst>
              <a:ext uri="{FF2B5EF4-FFF2-40B4-BE49-F238E27FC236}">
                <a16:creationId xmlns:a16="http://schemas.microsoft.com/office/drawing/2014/main" id="{00DCBA33-3DB1-448F-8C39-EA1F1F0D601E}"/>
              </a:ext>
            </a:extLst>
          </p:cNvPr>
          <p:cNvSpPr/>
          <p:nvPr/>
        </p:nvSpPr>
        <p:spPr>
          <a:xfrm>
            <a:off x="5216729" y="4489420"/>
            <a:ext cx="4194082" cy="584775"/>
          </a:xfrm>
          <a:prstGeom prst="rect">
            <a:avLst/>
          </a:prstGeom>
        </p:spPr>
        <p:txBody>
          <a:bodyPr wrap="square">
            <a:spAutoFit/>
          </a:bodyPr>
          <a:lstStyle/>
          <a:p>
            <a:pPr algn="ctr"/>
            <a:r>
              <a:rPr lang="en-US" sz="3200" spc="-1" dirty="0">
                <a:latin typeface="Alexandria"/>
                <a:ea typeface="Calibri" panose="020F0502020204030204"/>
              </a:rPr>
              <a:t>VR Operating System</a:t>
            </a:r>
            <a:endParaRPr lang="en-US" sz="3200" spc="-1"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18" name="Google Shape;612;p50">
            <a:extLst>
              <a:ext uri="{FF2B5EF4-FFF2-40B4-BE49-F238E27FC236}">
                <a16:creationId xmlns:a16="http://schemas.microsoft.com/office/drawing/2014/main" id="{ED741045-DE65-4962-BB65-78B0E49C6C8D}"/>
              </a:ext>
            </a:extLst>
          </p:cNvPr>
          <p:cNvSpPr txBox="1">
            <a:spLocks/>
          </p:cNvSpPr>
          <p:nvPr/>
        </p:nvSpPr>
        <p:spPr>
          <a:xfrm>
            <a:off x="127000" y="335747"/>
            <a:ext cx="4648200" cy="4657607"/>
          </a:xfrm>
          <a:prstGeom prst="rect">
            <a:avLst/>
          </a:prstGeom>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609585">
              <a:buClr>
                <a:srgbClr val="262626"/>
              </a:buClr>
              <a:buFont typeface="Arial"/>
              <a:buChar char="•"/>
            </a:pPr>
            <a:r>
              <a:rPr lang="en-US" sz="2667" spc="-1" dirty="0">
                <a:solidFill>
                  <a:schemeClr val="dk1">
                    <a:lumMod val="85000"/>
                    <a:lumOff val="15000"/>
                  </a:schemeClr>
                </a:solidFill>
                <a:latin typeface="Alexandria"/>
                <a:ea typeface="Calibri" panose="020F0502020204030204"/>
              </a:rPr>
              <a:t>VR development engines </a:t>
            </a:r>
            <a:r>
              <a:rPr lang="en-US" sz="2000" spc="-1" dirty="0">
                <a:solidFill>
                  <a:schemeClr val="dk1">
                    <a:lumMod val="85000"/>
                    <a:lumOff val="15000"/>
                  </a:schemeClr>
                </a:solidFill>
                <a:latin typeface="Alexandria"/>
                <a:ea typeface="Calibri" panose="020F0502020204030204"/>
              </a:rPr>
              <a:t>are essential for creating immersive virtual experiences. These engines, like Unity and Unreal Engine, provide the tools and platforms needed to design and deploy interactive VR apps and games. They enable developers to craft engaging worlds, simulate interactions, and support various VR hardware for a </a:t>
            </a:r>
            <a:r>
              <a:rPr lang="en-US" sz="2667" spc="-1" dirty="0">
                <a:solidFill>
                  <a:schemeClr val="dk1">
                    <a:lumMod val="85000"/>
                    <a:lumOff val="15000"/>
                  </a:schemeClr>
                </a:solidFill>
                <a:latin typeface="Alexandria"/>
                <a:ea typeface="Calibri" panose="020F0502020204030204"/>
              </a:rPr>
              <a:t>seamless experience</a:t>
            </a:r>
            <a:r>
              <a:rPr lang="en-US" sz="4267" spc="-1" dirty="0">
                <a:solidFill>
                  <a:schemeClr val="dk1">
                    <a:lumMod val="85000"/>
                    <a:lumOff val="15000"/>
                  </a:schemeClr>
                </a:solidFill>
                <a:latin typeface="Alexandria"/>
                <a:ea typeface="Calibri" panose="020F0502020204030204"/>
              </a:rPr>
              <a:t>.</a:t>
            </a:r>
            <a:endParaRPr lang="en-US" sz="4267" spc="-1" dirty="0"/>
          </a:p>
        </p:txBody>
      </p:sp>
      <p:pic>
        <p:nvPicPr>
          <p:cNvPr id="19" name="Picture 4">
            <a:extLst>
              <a:ext uri="{FF2B5EF4-FFF2-40B4-BE49-F238E27FC236}">
                <a16:creationId xmlns:a16="http://schemas.microsoft.com/office/drawing/2014/main" id="{573007E3-FA6B-40CD-B4FF-C51661A27B57}"/>
              </a:ext>
            </a:extLst>
          </p:cNvPr>
          <p:cNvPicPr/>
          <p:nvPr/>
        </p:nvPicPr>
        <p:blipFill>
          <a:blip r:embed="rId3"/>
          <a:stretch>
            <a:fillRect/>
          </a:stretch>
        </p:blipFill>
        <p:spPr>
          <a:xfrm>
            <a:off x="5290418" y="484817"/>
            <a:ext cx="3614500" cy="4173866"/>
          </a:xfrm>
          <a:prstGeom prst="roundRect">
            <a:avLst/>
          </a:prstGeom>
          <a:ln/>
        </p:spPr>
        <p:style>
          <a:lnRef idx="0">
            <a:schemeClr val="accent3"/>
          </a:lnRef>
          <a:fillRef idx="3">
            <a:schemeClr val="accent3"/>
          </a:fillRef>
          <a:effectRef idx="3">
            <a:schemeClr val="accent3"/>
          </a:effectRef>
          <a:fontRef idx="minor">
            <a:schemeClr val="lt1"/>
          </a:fontRef>
        </p:style>
      </p:pic>
      <p:sp>
        <p:nvSpPr>
          <p:cNvPr id="20" name="Rectangle 19">
            <a:extLst>
              <a:ext uri="{FF2B5EF4-FFF2-40B4-BE49-F238E27FC236}">
                <a16:creationId xmlns:a16="http://schemas.microsoft.com/office/drawing/2014/main" id="{0E90793B-81A9-4250-81B9-83028B0539D2}"/>
              </a:ext>
            </a:extLst>
          </p:cNvPr>
          <p:cNvSpPr/>
          <p:nvPr/>
        </p:nvSpPr>
        <p:spPr>
          <a:xfrm>
            <a:off x="1097567" y="67574"/>
            <a:ext cx="4007833" cy="502766"/>
          </a:xfrm>
          <a:prstGeom prst="rect">
            <a:avLst/>
          </a:prstGeom>
        </p:spPr>
        <p:txBody>
          <a:bodyPr wrap="square">
            <a:spAutoFit/>
          </a:bodyPr>
          <a:lstStyle/>
          <a:p>
            <a:r>
              <a:rPr lang="en-US" sz="2667" b="1" spc="-1" dirty="0">
                <a:latin typeface="Alexandria"/>
                <a:ea typeface="Calibri" panose="020F0502020204030204"/>
              </a:rPr>
              <a:t>VR Development Engines</a:t>
            </a:r>
            <a:endParaRPr lang="fr-FR" sz="2667" b="1" dirty="0"/>
          </a:p>
        </p:txBody>
      </p:sp>
      <p:pic>
        <p:nvPicPr>
          <p:cNvPr id="21" name="Picture 1">
            <a:extLst>
              <a:ext uri="{FF2B5EF4-FFF2-40B4-BE49-F238E27FC236}">
                <a16:creationId xmlns:a16="http://schemas.microsoft.com/office/drawing/2014/main" id="{2A628279-E0D6-4266-BA3A-F95230B0DCB6}"/>
              </a:ext>
            </a:extLst>
          </p:cNvPr>
          <p:cNvPicPr/>
          <p:nvPr/>
        </p:nvPicPr>
        <p:blipFill>
          <a:blip r:embed="rId4"/>
          <a:stretch>
            <a:fillRect/>
          </a:stretch>
        </p:blipFill>
        <p:spPr>
          <a:xfrm>
            <a:off x="1614622" y="4279740"/>
            <a:ext cx="1171571" cy="796186"/>
          </a:xfrm>
          <a:prstGeom prst="rect">
            <a:avLst/>
          </a:prstGeom>
          <a:ln w="0">
            <a:noFill/>
          </a:ln>
        </p:spPr>
      </p:pic>
      <p:pic>
        <p:nvPicPr>
          <p:cNvPr id="22" name="Picture 2">
            <a:extLst>
              <a:ext uri="{FF2B5EF4-FFF2-40B4-BE49-F238E27FC236}">
                <a16:creationId xmlns:a16="http://schemas.microsoft.com/office/drawing/2014/main" id="{3619758E-BFE9-4CA6-89D0-2EF2846EBA3A}"/>
              </a:ext>
            </a:extLst>
          </p:cNvPr>
          <p:cNvPicPr/>
          <p:nvPr/>
        </p:nvPicPr>
        <p:blipFill>
          <a:blip r:embed="rId5"/>
          <a:stretch>
            <a:fillRect/>
          </a:stretch>
        </p:blipFill>
        <p:spPr>
          <a:xfrm>
            <a:off x="3711504" y="4164911"/>
            <a:ext cx="1063696" cy="828443"/>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8" name="Google Shape;612;p50">
            <a:extLst>
              <a:ext uri="{FF2B5EF4-FFF2-40B4-BE49-F238E27FC236}">
                <a16:creationId xmlns:a16="http://schemas.microsoft.com/office/drawing/2014/main" id="{89E21B9C-72E8-425A-A73B-4334A6A31E86}"/>
              </a:ext>
            </a:extLst>
          </p:cNvPr>
          <p:cNvSpPr txBox="1">
            <a:spLocks noGrp="1"/>
          </p:cNvSpPr>
          <p:nvPr>
            <p:ph type="subTitle" idx="1"/>
          </p:nvPr>
        </p:nvSpPr>
        <p:spPr>
          <a:xfrm>
            <a:off x="-575733" y="-525519"/>
            <a:ext cx="6303433" cy="6719559"/>
          </a:xfrm>
          <a:prstGeom prst="rect">
            <a:avLst/>
          </a:prstGeom>
        </p:spPr>
        <p:txBody>
          <a:bodyPr spcFirstLastPara="1" vert="horz" wrap="square" lIns="121900" tIns="121900" rIns="121900" bIns="121900" rtlCol="0" anchor="ctr" anchorCtr="0">
            <a:noAutofit/>
          </a:bodyPr>
          <a:lstStyle/>
          <a:p>
            <a:pPr indent="-609585">
              <a:buClr>
                <a:srgbClr val="262626"/>
              </a:buClr>
              <a:buFont typeface="Arial" panose="020B0604020202020204"/>
              <a:buChar char="•"/>
            </a:pPr>
            <a:r>
              <a:rPr lang="en-US" sz="2000" spc="-1" dirty="0">
                <a:solidFill>
                  <a:schemeClr val="dk1">
                    <a:lumMod val="85000"/>
                    <a:lumOff val="15000"/>
                  </a:schemeClr>
                </a:solidFill>
                <a:latin typeface="Alexandria"/>
                <a:ea typeface="Calibri" panose="020F0502020204030204"/>
              </a:rPr>
              <a:t>VR is not just about hardware; the software, especially apps and games, plays a crucial role in delivering a compelling experience. </a:t>
            </a:r>
            <a:endParaRPr lang="en-US" sz="2000" spc="-1" dirty="0">
              <a:solidFill>
                <a:srgbClr val="000000"/>
              </a:solidFill>
              <a:latin typeface="Arial" panose="020B0604020202020204"/>
            </a:endParaRPr>
          </a:p>
          <a:p>
            <a:endParaRPr lang="en-US" sz="2000" spc="-1" dirty="0">
              <a:solidFill>
                <a:srgbClr val="000000"/>
              </a:solidFill>
              <a:latin typeface="Arial" panose="020B0604020202020204"/>
            </a:endParaRPr>
          </a:p>
          <a:p>
            <a:pPr indent="-609585">
              <a:buClr>
                <a:srgbClr val="262626"/>
              </a:buClr>
              <a:buFont typeface="Arial" panose="020B0604020202020204"/>
              <a:buChar char="•"/>
            </a:pPr>
            <a:r>
              <a:rPr lang="en-US" sz="2000" spc="-1" dirty="0">
                <a:solidFill>
                  <a:schemeClr val="dk1">
                    <a:lumMod val="85000"/>
                    <a:lumOff val="15000"/>
                  </a:schemeClr>
                </a:solidFill>
                <a:latin typeface="Alexandria"/>
                <a:ea typeface="Calibri" panose="020F0502020204030204"/>
              </a:rPr>
              <a:t>VR content is wide-ranging, from interactive entertainment to educational and professional simulations.</a:t>
            </a:r>
            <a:endParaRPr lang="en-US" sz="2000" spc="-1" dirty="0">
              <a:solidFill>
                <a:srgbClr val="000000"/>
              </a:solidFill>
              <a:latin typeface="Arial" panose="020B0604020202020204"/>
            </a:endParaRPr>
          </a:p>
          <a:p>
            <a:endParaRPr lang="en-US" sz="2000" spc="-1" dirty="0">
              <a:solidFill>
                <a:srgbClr val="000000"/>
              </a:solidFill>
              <a:latin typeface="Arial" panose="020B0604020202020204"/>
            </a:endParaRPr>
          </a:p>
          <a:p>
            <a:pPr indent="-609585">
              <a:buClr>
                <a:srgbClr val="262626"/>
              </a:buClr>
              <a:buFont typeface="Arial" panose="020B0604020202020204"/>
              <a:buChar char="•"/>
            </a:pPr>
            <a:r>
              <a:rPr lang="en-US" sz="2000" spc="-1" dirty="0">
                <a:solidFill>
                  <a:schemeClr val="dk1">
                    <a:lumMod val="85000"/>
                    <a:lumOff val="15000"/>
                  </a:schemeClr>
                </a:solidFill>
                <a:latin typeface="Alexandria"/>
                <a:ea typeface="Calibri" panose="020F0502020204030204"/>
              </a:rPr>
              <a:t>VR apps and games push the boundaries of interaction, providing immersive worlds and unique experiences that go beyond traditional media.</a:t>
            </a:r>
            <a:endParaRPr lang="en-US" sz="2000" spc="-1" dirty="0">
              <a:solidFill>
                <a:srgbClr val="000000"/>
              </a:solidFill>
              <a:latin typeface="Arial" panose="020B0604020202020204"/>
            </a:endParaRPr>
          </a:p>
        </p:txBody>
      </p:sp>
      <p:sp>
        <p:nvSpPr>
          <p:cNvPr id="9" name="Rectangle 8">
            <a:extLst>
              <a:ext uri="{FF2B5EF4-FFF2-40B4-BE49-F238E27FC236}">
                <a16:creationId xmlns:a16="http://schemas.microsoft.com/office/drawing/2014/main" id="{13C59FAB-C534-4CFB-85C8-B813B1038669}"/>
              </a:ext>
            </a:extLst>
          </p:cNvPr>
          <p:cNvSpPr/>
          <p:nvPr/>
        </p:nvSpPr>
        <p:spPr>
          <a:xfrm>
            <a:off x="1381411" y="220133"/>
            <a:ext cx="3010063" cy="502766"/>
          </a:xfrm>
          <a:prstGeom prst="rect">
            <a:avLst/>
          </a:prstGeom>
        </p:spPr>
        <p:txBody>
          <a:bodyPr wrap="square">
            <a:spAutoFit/>
          </a:bodyPr>
          <a:lstStyle/>
          <a:p>
            <a:r>
              <a:rPr lang="en-US" sz="2667" b="1" spc="-1" dirty="0">
                <a:latin typeface="Alexandria"/>
                <a:ea typeface="Calibri" panose="020F0502020204030204"/>
              </a:rPr>
              <a:t>VR Apps and Games</a:t>
            </a:r>
            <a:endParaRPr lang="fr-FR" sz="2667" b="1" dirty="0"/>
          </a:p>
        </p:txBody>
      </p:sp>
      <p:pic>
        <p:nvPicPr>
          <p:cNvPr id="10" name="Picture 1">
            <a:extLst>
              <a:ext uri="{FF2B5EF4-FFF2-40B4-BE49-F238E27FC236}">
                <a16:creationId xmlns:a16="http://schemas.microsoft.com/office/drawing/2014/main" id="{8ED5AE78-0ECF-4F39-85EA-5509A53CD10C}"/>
              </a:ext>
            </a:extLst>
          </p:cNvPr>
          <p:cNvPicPr/>
          <p:nvPr/>
        </p:nvPicPr>
        <p:blipFill>
          <a:blip r:embed="rId3"/>
          <a:stretch>
            <a:fillRect/>
          </a:stretch>
        </p:blipFill>
        <p:spPr>
          <a:xfrm>
            <a:off x="5996275" y="1083822"/>
            <a:ext cx="2817526" cy="3500878"/>
          </a:xfrm>
          <a:prstGeom prst="roundRect">
            <a:avLst/>
          </a:prstGeom>
          <a:ln w="19050">
            <a:solidFill>
              <a:srgbClr val="FFFFFF"/>
            </a:solidFill>
            <a:round/>
          </a:ln>
          <a:effectLst>
            <a:outerShdw blurRad="291960" dist="138988"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10" name="Google Shape;1539;p76">
            <a:extLst>
              <a:ext uri="{FF2B5EF4-FFF2-40B4-BE49-F238E27FC236}">
                <a16:creationId xmlns:a16="http://schemas.microsoft.com/office/drawing/2014/main" id="{2ABBA5A8-F09C-41A2-B1C0-F0588CBB8459}"/>
              </a:ext>
            </a:extLst>
          </p:cNvPr>
          <p:cNvSpPr txBox="1">
            <a:spLocks noGrp="1"/>
          </p:cNvSpPr>
          <p:nvPr>
            <p:ph type="title"/>
          </p:nvPr>
        </p:nvSpPr>
        <p:spPr>
          <a:xfrm>
            <a:off x="3047307" y="199180"/>
            <a:ext cx="9200427" cy="553064"/>
          </a:xfrm>
          <a:prstGeom prst="rect">
            <a:avLst/>
          </a:prstGeom>
        </p:spPr>
        <p:txBody>
          <a:bodyPr spcFirstLastPara="1" vert="horz" wrap="square" lIns="121900" tIns="121900" rIns="121900" bIns="121900" rtlCol="0" anchor="ctr" anchorCtr="0">
            <a:noAutofit/>
          </a:bodyPr>
          <a:lstStyle/>
          <a:p>
            <a:r>
              <a:rPr lang="en" dirty="0"/>
              <a:t>Examples</a:t>
            </a:r>
            <a:endParaRPr dirty="0"/>
          </a:p>
        </p:txBody>
      </p:sp>
      <p:sp>
        <p:nvSpPr>
          <p:cNvPr id="11" name="Rectangle 10">
            <a:extLst>
              <a:ext uri="{FF2B5EF4-FFF2-40B4-BE49-F238E27FC236}">
                <a16:creationId xmlns:a16="http://schemas.microsoft.com/office/drawing/2014/main" id="{4A5E8176-572B-410D-BAEB-1215CB1AC5BF}"/>
              </a:ext>
            </a:extLst>
          </p:cNvPr>
          <p:cNvSpPr/>
          <p:nvPr/>
        </p:nvSpPr>
        <p:spPr>
          <a:xfrm>
            <a:off x="1359914" y="912100"/>
            <a:ext cx="1319786" cy="502766"/>
          </a:xfrm>
          <a:prstGeom prst="rect">
            <a:avLst/>
          </a:prstGeom>
        </p:spPr>
        <p:txBody>
          <a:bodyPr wrap="square">
            <a:spAutoFit/>
          </a:bodyPr>
          <a:lstStyle/>
          <a:p>
            <a:r>
              <a:rPr lang="en-US" sz="2667" spc="-1" dirty="0">
                <a:latin typeface="Alexandria"/>
              </a:rPr>
              <a:t>Games</a:t>
            </a:r>
            <a:endParaRPr lang="fr-FR" sz="2667" dirty="0"/>
          </a:p>
        </p:txBody>
      </p:sp>
      <p:sp>
        <p:nvSpPr>
          <p:cNvPr id="12" name="Rectangle 11">
            <a:extLst>
              <a:ext uri="{FF2B5EF4-FFF2-40B4-BE49-F238E27FC236}">
                <a16:creationId xmlns:a16="http://schemas.microsoft.com/office/drawing/2014/main" id="{E91910DF-2D5F-4853-8EE2-5597409DBED6}"/>
              </a:ext>
            </a:extLst>
          </p:cNvPr>
          <p:cNvSpPr/>
          <p:nvPr/>
        </p:nvSpPr>
        <p:spPr>
          <a:xfrm>
            <a:off x="7150396" y="912100"/>
            <a:ext cx="1079204" cy="502766"/>
          </a:xfrm>
          <a:prstGeom prst="rect">
            <a:avLst/>
          </a:prstGeom>
        </p:spPr>
        <p:txBody>
          <a:bodyPr wrap="square">
            <a:spAutoFit/>
          </a:bodyPr>
          <a:lstStyle/>
          <a:p>
            <a:r>
              <a:rPr lang="en-US" sz="2667" spc="-1" dirty="0">
                <a:latin typeface="Alexandria"/>
              </a:rPr>
              <a:t>APPS</a:t>
            </a:r>
            <a:endParaRPr lang="fr-FR" sz="2667" dirty="0"/>
          </a:p>
        </p:txBody>
      </p:sp>
      <p:sp>
        <p:nvSpPr>
          <p:cNvPr id="13" name="Google Shape;1062;p70">
            <a:extLst>
              <a:ext uri="{FF2B5EF4-FFF2-40B4-BE49-F238E27FC236}">
                <a16:creationId xmlns:a16="http://schemas.microsoft.com/office/drawing/2014/main" id="{A60ED8FB-E71C-451C-9726-FDD1BF633EF2}"/>
              </a:ext>
            </a:extLst>
          </p:cNvPr>
          <p:cNvSpPr/>
          <p:nvPr/>
        </p:nvSpPr>
        <p:spPr>
          <a:xfrm>
            <a:off x="5846308" y="1579450"/>
            <a:ext cx="2608175" cy="2855968"/>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1070;p71">
            <a:extLst>
              <a:ext uri="{FF2B5EF4-FFF2-40B4-BE49-F238E27FC236}">
                <a16:creationId xmlns:a16="http://schemas.microsoft.com/office/drawing/2014/main" id="{FCE88514-5AAF-41DD-8057-3718B6AF4065}"/>
              </a:ext>
            </a:extLst>
          </p:cNvPr>
          <p:cNvSpPr/>
          <p:nvPr/>
        </p:nvSpPr>
        <p:spPr>
          <a:xfrm rot="16200000">
            <a:off x="1562168" y="711319"/>
            <a:ext cx="1842787" cy="4506448"/>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5" name="NULL">
            <a:hlinkClick r:id="" action="ppaction://media"/>
            <a:extLst>
              <a:ext uri="{FF2B5EF4-FFF2-40B4-BE49-F238E27FC236}">
                <a16:creationId xmlns:a16="http://schemas.microsoft.com/office/drawing/2014/main" id="{CD0ABF1A-2DCB-4D1D-966C-98E2CCBF193B}"/>
              </a:ext>
            </a:extLst>
          </p:cNvPr>
          <p:cNvPicPr/>
          <p:nvPr>
            <a:videoFile r:link="rId1"/>
          </p:nvPr>
        </p:nvPicPr>
        <p:blipFill>
          <a:blip r:embed="rId4"/>
          <a:stretch>
            <a:fillRect/>
          </a:stretch>
        </p:blipFill>
        <p:spPr>
          <a:xfrm>
            <a:off x="730591" y="2123323"/>
            <a:ext cx="3505940" cy="1682439"/>
          </a:xfrm>
          <a:prstGeom prst="rect">
            <a:avLst/>
          </a:prstGeom>
          <a:ln w="0">
            <a:noFill/>
          </a:ln>
        </p:spPr>
      </p:pic>
      <p:pic>
        <p:nvPicPr>
          <p:cNvPr id="16" name="NULL">
            <a:hlinkClick r:id="" action="ppaction://media"/>
            <a:extLst>
              <a:ext uri="{FF2B5EF4-FFF2-40B4-BE49-F238E27FC236}">
                <a16:creationId xmlns:a16="http://schemas.microsoft.com/office/drawing/2014/main" id="{5D5FBD77-2291-4024-BC5E-358DB36739F6}"/>
              </a:ext>
            </a:extLst>
          </p:cNvPr>
          <p:cNvPicPr/>
          <p:nvPr>
            <a:videoFile r:link="rId1"/>
          </p:nvPr>
        </p:nvPicPr>
        <p:blipFill>
          <a:blip r:embed="rId5"/>
          <a:stretch>
            <a:fillRect/>
          </a:stretch>
        </p:blipFill>
        <p:spPr>
          <a:xfrm>
            <a:off x="6059850" y="1859471"/>
            <a:ext cx="2169750" cy="2295926"/>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fill="hold" nodeType="afterEffect">
                                  <p:stCondLst>
                                    <p:cond delay="0"/>
                                  </p:stCondLst>
                                  <p:childTnLst>
                                    <p:cmd type="call" cmd="playFrom(0.0)">
                                      <p:cBhvr>
                                        <p:cTn id="6" dur="21666" fill="hold"/>
                                        <p:tgtEl>
                                          <p:spTgt spid="15"/>
                                        </p:tgtEl>
                                      </p:cBhvr>
                                    </p:cmd>
                                  </p:childTnLst>
                                </p:cTn>
                              </p:par>
                            </p:childTnLst>
                          </p:cTn>
                        </p:par>
                      </p:childTnLst>
                    </p:cTn>
                  </p:par>
                  <p:par>
                    <p:cTn id="7" fill="hold">
                      <p:stCondLst>
                        <p:cond delay="indefinite"/>
                      </p:stCondLst>
                      <p:childTnLst>
                        <p:par>
                          <p:cTn id="8" fill="hold">
                            <p:stCondLst>
                              <p:cond delay="0"/>
                            </p:stCondLst>
                            <p:childTnLst>
                              <p:par>
                                <p:cTn id="9" fill="hold" nodeType="clickEffect">
                                  <p:stCondLst>
                                    <p:cond delay="0"/>
                                  </p:stCondLst>
                                  <p:childTnLst>
                                    <p:cmd type="call" cmd="togglePause">
                                      <p:cBhvr>
                                        <p:cTn id="10" dur="1" fill="hold"/>
                                        <p:tgtEl>
                                          <p:spTgt spid="15"/>
                                        </p:tgtEl>
                                      </p:cBhvr>
                                    </p:cmd>
                                  </p:childTnLst>
                                </p:cTn>
                              </p:par>
                            </p:childTnLst>
                          </p:cTn>
                        </p:par>
                        <p:par>
                          <p:cTn id="11" fill="hold">
                            <p:stCondLst>
                              <p:cond delay="0"/>
                            </p:stCondLst>
                            <p:childTnLst>
                              <p:par>
                                <p:cTn id="12" fill="hold" nodeType="afterEffect">
                                  <p:stCondLst>
                                    <p:cond delay="0"/>
                                  </p:stCondLst>
                                  <p:childTnLst>
                                    <p:cmd type="call" cmd="playFrom(0.0)">
                                      <p:cBhvr>
                                        <p:cTn id="13" dur="34135" fill="hold"/>
                                        <p:tgtEl>
                                          <p:spTgt spid="16"/>
                                        </p:tgtEl>
                                      </p:cBhvr>
                                    </p:cmd>
                                  </p:childTnLst>
                                </p:cTn>
                              </p:par>
                            </p:childTnLst>
                          </p:cTn>
                        </p:par>
                      </p:childTnLst>
                    </p:cTn>
                  </p:par>
                  <p:par>
                    <p:cTn id="14" fill="hold">
                      <p:stCondLst>
                        <p:cond delay="indefinite"/>
                      </p:stCondLst>
                      <p:childTnLst>
                        <p:par>
                          <p:cTn id="15" fill="hold">
                            <p:stCondLst>
                              <p:cond delay="0"/>
                            </p:stCondLst>
                            <p:childTnLst>
                              <p:par>
                                <p:cTn id="16" fill="hold" nodeType="clickEffect">
                                  <p:stCondLst>
                                    <p:cond delay="0"/>
                                  </p:stCondLst>
                                  <p:childTnLst>
                                    <p:cmd type="call" cmd="togglePause">
                                      <p:cBhvr>
                                        <p:cTn id="17"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8" name="Google Shape;612;p50">
            <a:extLst>
              <a:ext uri="{FF2B5EF4-FFF2-40B4-BE49-F238E27FC236}">
                <a16:creationId xmlns:a16="http://schemas.microsoft.com/office/drawing/2014/main" id="{F8BE0C7E-FFB5-48BF-8889-0053939143BD}"/>
              </a:ext>
            </a:extLst>
          </p:cNvPr>
          <p:cNvSpPr txBox="1">
            <a:spLocks noGrp="1"/>
          </p:cNvSpPr>
          <p:nvPr>
            <p:ph type="subTitle" idx="1"/>
          </p:nvPr>
        </p:nvSpPr>
        <p:spPr>
          <a:xfrm>
            <a:off x="-215900" y="-152400"/>
            <a:ext cx="6403533" cy="6630659"/>
          </a:xfrm>
          <a:prstGeom prst="rect">
            <a:avLst/>
          </a:prstGeom>
        </p:spPr>
        <p:txBody>
          <a:bodyPr spcFirstLastPara="1" vert="horz" wrap="square" lIns="121900" tIns="121900" rIns="121900" bIns="121900" rtlCol="0" anchor="ctr" anchorCtr="0">
            <a:noAutofit/>
          </a:bodyPr>
          <a:lstStyle/>
          <a:p>
            <a:pPr indent="-609585">
              <a:buClr>
                <a:srgbClr val="262626"/>
              </a:buClr>
              <a:buFont typeface="Arial" panose="020B0604020202020204"/>
              <a:buChar char="•"/>
            </a:pPr>
            <a:r>
              <a:rPr lang="en-US" sz="2000" spc="-1" dirty="0">
                <a:solidFill>
                  <a:schemeClr val="dk1">
                    <a:lumMod val="85000"/>
                    <a:lumOff val="15000"/>
                  </a:schemeClr>
                </a:solidFill>
                <a:latin typeface="Alexandria"/>
                <a:ea typeface="Calibri" panose="020F0502020204030204"/>
              </a:rPr>
              <a:t>Tracking systems are essential for translating physical actions into virtual interactions, making VR feel more intuitive and immersive. The technology behind these systems is what makes VR truly interactive, allowing users to manipulate and explore the virtual world using their movements.</a:t>
            </a:r>
            <a:endParaRPr lang="en-US" sz="2000" spc="-1" dirty="0">
              <a:solidFill>
                <a:srgbClr val="000000"/>
              </a:solidFill>
              <a:latin typeface="Arial" panose="020B0604020202020204"/>
            </a:endParaRPr>
          </a:p>
          <a:p>
            <a:pPr marL="0" indent="0">
              <a:buClr>
                <a:srgbClr val="262626"/>
              </a:buClr>
            </a:pPr>
            <a:r>
              <a:rPr lang="en-US" sz="4267" spc="-1" dirty="0">
                <a:solidFill>
                  <a:schemeClr val="dk1">
                    <a:lumMod val="85000"/>
                    <a:lumOff val="15000"/>
                  </a:schemeClr>
                </a:solidFill>
                <a:latin typeface="Alexandria"/>
                <a:ea typeface="Calibri" panose="020F0502020204030204"/>
              </a:rPr>
              <a:t>.</a:t>
            </a:r>
            <a:endParaRPr lang="en-US" sz="4267" spc="-1" dirty="0">
              <a:solidFill>
                <a:srgbClr val="000000"/>
              </a:solidFill>
              <a:latin typeface="Arial" panose="020B0604020202020204"/>
            </a:endParaRPr>
          </a:p>
        </p:txBody>
      </p:sp>
      <p:sp>
        <p:nvSpPr>
          <p:cNvPr id="9" name="Rectangle 8">
            <a:extLst>
              <a:ext uri="{FF2B5EF4-FFF2-40B4-BE49-F238E27FC236}">
                <a16:creationId xmlns:a16="http://schemas.microsoft.com/office/drawing/2014/main" id="{2D80BCFD-612D-4AF3-B2F9-D2677F6D08F8}"/>
              </a:ext>
            </a:extLst>
          </p:cNvPr>
          <p:cNvSpPr/>
          <p:nvPr/>
        </p:nvSpPr>
        <p:spPr>
          <a:xfrm>
            <a:off x="1161278" y="914400"/>
            <a:ext cx="3050002" cy="502766"/>
          </a:xfrm>
          <a:prstGeom prst="rect">
            <a:avLst/>
          </a:prstGeom>
        </p:spPr>
        <p:txBody>
          <a:bodyPr wrap="none">
            <a:spAutoFit/>
          </a:bodyPr>
          <a:lstStyle/>
          <a:p>
            <a:r>
              <a:rPr lang="en-US" sz="2667" b="1" spc="-1" dirty="0">
                <a:latin typeface="Alexandria"/>
                <a:ea typeface="Calibri" panose="020F0502020204030204"/>
              </a:rPr>
              <a:t>VR Tracking Systems</a:t>
            </a:r>
            <a:endParaRPr lang="fr-FR" sz="2667" b="1" dirty="0"/>
          </a:p>
        </p:txBody>
      </p:sp>
      <p:pic>
        <p:nvPicPr>
          <p:cNvPr id="10" name="Picture 2">
            <a:extLst>
              <a:ext uri="{FF2B5EF4-FFF2-40B4-BE49-F238E27FC236}">
                <a16:creationId xmlns:a16="http://schemas.microsoft.com/office/drawing/2014/main" id="{793DF562-6ACF-4726-927F-6DDF53E3FEC7}"/>
              </a:ext>
            </a:extLst>
          </p:cNvPr>
          <p:cNvPicPr/>
          <p:nvPr/>
        </p:nvPicPr>
        <p:blipFill>
          <a:blip r:embed="rId3"/>
          <a:stretch>
            <a:fillRect/>
          </a:stretch>
        </p:blipFill>
        <p:spPr>
          <a:xfrm>
            <a:off x="6187633" y="1200179"/>
            <a:ext cx="2791267" cy="3676622"/>
          </a:xfrm>
          <a:prstGeom prst="roundRect">
            <a:avLst/>
          </a:prstGeom>
          <a:ln/>
        </p:spPr>
        <p:style>
          <a:lnRef idx="0">
            <a:schemeClr val="accent3"/>
          </a:lnRef>
          <a:fillRef idx="3">
            <a:schemeClr val="accent3"/>
          </a:fillRef>
          <a:effectRef idx="3">
            <a:schemeClr val="accent3"/>
          </a:effectRef>
          <a:fontRef idx="minor">
            <a:schemeClr val="lt1"/>
          </a:fontRef>
        </p:style>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12" name="Google Shape;1539;p76">
            <a:extLst>
              <a:ext uri="{FF2B5EF4-FFF2-40B4-BE49-F238E27FC236}">
                <a16:creationId xmlns:a16="http://schemas.microsoft.com/office/drawing/2014/main" id="{BDE3E5FC-B098-4763-8042-2FDE5BCB637F}"/>
              </a:ext>
            </a:extLst>
          </p:cNvPr>
          <p:cNvSpPr txBox="1">
            <a:spLocks noGrp="1"/>
          </p:cNvSpPr>
          <p:nvPr>
            <p:ph type="title"/>
          </p:nvPr>
        </p:nvSpPr>
        <p:spPr>
          <a:xfrm>
            <a:off x="384920" y="535471"/>
            <a:ext cx="6080206" cy="432978"/>
          </a:xfrm>
          <a:prstGeom prst="rect">
            <a:avLst/>
          </a:prstGeom>
        </p:spPr>
        <p:txBody>
          <a:bodyPr spcFirstLastPara="1" vert="horz" wrap="square" lIns="121900" tIns="121900" rIns="121900" bIns="121900" rtlCol="0" anchor="ctr" anchorCtr="0">
            <a:noAutofit/>
          </a:bodyPr>
          <a:lstStyle/>
          <a:p>
            <a:r>
              <a:rPr lang="en" dirty="0"/>
              <a:t>Examples</a:t>
            </a:r>
            <a:endParaRPr dirty="0"/>
          </a:p>
        </p:txBody>
      </p:sp>
      <p:sp>
        <p:nvSpPr>
          <p:cNvPr id="13" name="Rectangle 12">
            <a:extLst>
              <a:ext uri="{FF2B5EF4-FFF2-40B4-BE49-F238E27FC236}">
                <a16:creationId xmlns:a16="http://schemas.microsoft.com/office/drawing/2014/main" id="{5E7F0BD1-606E-4E9B-92DF-7B2E2E5F36DF}"/>
              </a:ext>
            </a:extLst>
          </p:cNvPr>
          <p:cNvSpPr/>
          <p:nvPr/>
        </p:nvSpPr>
        <p:spPr>
          <a:xfrm>
            <a:off x="1120717" y="1522080"/>
            <a:ext cx="2015994" cy="502766"/>
          </a:xfrm>
          <a:prstGeom prst="rect">
            <a:avLst/>
          </a:prstGeom>
        </p:spPr>
        <p:txBody>
          <a:bodyPr wrap="square">
            <a:spAutoFit/>
          </a:bodyPr>
          <a:lstStyle/>
          <a:p>
            <a:r>
              <a:rPr lang="en-US" sz="2667" b="1" spc="-1" dirty="0">
                <a:latin typeface="Alexandria"/>
              </a:rPr>
              <a:t>Eye tracking</a:t>
            </a:r>
            <a:endParaRPr lang="fr-FR" sz="2667" b="1" dirty="0"/>
          </a:p>
        </p:txBody>
      </p:sp>
      <p:sp>
        <p:nvSpPr>
          <p:cNvPr id="14" name="Rectangle 13">
            <a:extLst>
              <a:ext uri="{FF2B5EF4-FFF2-40B4-BE49-F238E27FC236}">
                <a16:creationId xmlns:a16="http://schemas.microsoft.com/office/drawing/2014/main" id="{89621C71-7A3D-4B5B-9695-50214C0963EF}"/>
              </a:ext>
            </a:extLst>
          </p:cNvPr>
          <p:cNvSpPr/>
          <p:nvPr/>
        </p:nvSpPr>
        <p:spPr>
          <a:xfrm>
            <a:off x="5749162" y="1522080"/>
            <a:ext cx="2721737" cy="502766"/>
          </a:xfrm>
          <a:prstGeom prst="rect">
            <a:avLst/>
          </a:prstGeom>
        </p:spPr>
        <p:txBody>
          <a:bodyPr wrap="square">
            <a:spAutoFit/>
          </a:bodyPr>
          <a:lstStyle/>
          <a:p>
            <a:r>
              <a:rPr lang="en-US" sz="2667" b="1" spc="-1" dirty="0">
                <a:latin typeface="Alexandria"/>
              </a:rPr>
              <a:t>Hand tracking</a:t>
            </a:r>
            <a:endParaRPr lang="fr-FR" sz="2667" b="1" dirty="0"/>
          </a:p>
        </p:txBody>
      </p:sp>
      <p:sp>
        <p:nvSpPr>
          <p:cNvPr id="15" name="Google Shape;1055;p69">
            <a:extLst>
              <a:ext uri="{FF2B5EF4-FFF2-40B4-BE49-F238E27FC236}">
                <a16:creationId xmlns:a16="http://schemas.microsoft.com/office/drawing/2014/main" id="{F3E9AE27-98A3-437E-B607-15FBC6A19A1E}"/>
              </a:ext>
            </a:extLst>
          </p:cNvPr>
          <p:cNvSpPr/>
          <p:nvPr/>
        </p:nvSpPr>
        <p:spPr>
          <a:xfrm>
            <a:off x="222829" y="2485813"/>
            <a:ext cx="2942227" cy="222588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1055;p69">
            <a:extLst>
              <a:ext uri="{FF2B5EF4-FFF2-40B4-BE49-F238E27FC236}">
                <a16:creationId xmlns:a16="http://schemas.microsoft.com/office/drawing/2014/main" id="{4C52C3E3-B1E3-45F9-8B54-C29CBD144D3E}"/>
              </a:ext>
            </a:extLst>
          </p:cNvPr>
          <p:cNvSpPr/>
          <p:nvPr/>
        </p:nvSpPr>
        <p:spPr>
          <a:xfrm>
            <a:off x="5363573" y="2461257"/>
            <a:ext cx="2942227" cy="222588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pic>
        <p:nvPicPr>
          <p:cNvPr id="17" name="NULL">
            <a:hlinkClick r:id="" action="ppaction://media"/>
            <a:extLst>
              <a:ext uri="{FF2B5EF4-FFF2-40B4-BE49-F238E27FC236}">
                <a16:creationId xmlns:a16="http://schemas.microsoft.com/office/drawing/2014/main" id="{02EB5EFB-3553-4EA8-BDE5-342155DA05CE}"/>
              </a:ext>
            </a:extLst>
          </p:cNvPr>
          <p:cNvPicPr/>
          <p:nvPr>
            <a:videoFile r:link="rId1"/>
          </p:nvPr>
        </p:nvPicPr>
        <p:blipFill>
          <a:blip r:embed="rId4"/>
          <a:stretch>
            <a:fillRect/>
          </a:stretch>
        </p:blipFill>
        <p:spPr>
          <a:xfrm>
            <a:off x="384920" y="2667337"/>
            <a:ext cx="2672928" cy="1504694"/>
          </a:xfrm>
          <a:prstGeom prst="rect">
            <a:avLst/>
          </a:prstGeom>
          <a:ln w="0">
            <a:noFill/>
          </a:ln>
        </p:spPr>
      </p:pic>
      <p:pic>
        <p:nvPicPr>
          <p:cNvPr id="18" name="NULL">
            <a:hlinkClick r:id="" action="ppaction://media"/>
            <a:extLst>
              <a:ext uri="{FF2B5EF4-FFF2-40B4-BE49-F238E27FC236}">
                <a16:creationId xmlns:a16="http://schemas.microsoft.com/office/drawing/2014/main" id="{20CF13F7-F4F3-47C4-BFB2-22D9514E2127}"/>
              </a:ext>
            </a:extLst>
          </p:cNvPr>
          <p:cNvPicPr/>
          <p:nvPr>
            <a:videoFile r:link="rId1"/>
          </p:nvPr>
        </p:nvPicPr>
        <p:blipFill>
          <a:blip r:embed="rId5"/>
          <a:stretch>
            <a:fillRect/>
          </a:stretch>
        </p:blipFill>
        <p:spPr>
          <a:xfrm>
            <a:off x="5472367" y="2571750"/>
            <a:ext cx="2724638" cy="1504694"/>
          </a:xfrm>
          <a:prstGeom prst="rect">
            <a:avLst/>
          </a:prstGeom>
          <a:ln w="0">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fill="hold" nodeType="afterEffect">
                                  <p:stCondLst>
                                    <p:cond delay="0"/>
                                  </p:stCondLst>
                                  <p:childTnLst>
                                    <p:cmd type="call" cmd="playFrom(0.0)">
                                      <p:cBhvr>
                                        <p:cTn id="6" dur="14592" fill="hold"/>
                                        <p:tgtEl>
                                          <p:spTgt spid="17"/>
                                        </p:tgtEl>
                                      </p:cBhvr>
                                    </p:cmd>
                                  </p:childTnLst>
                                </p:cTn>
                              </p:par>
                            </p:childTnLst>
                          </p:cTn>
                        </p:par>
                      </p:childTnLst>
                    </p:cTn>
                  </p:par>
                  <p:par>
                    <p:cTn id="7" fill="hold">
                      <p:stCondLst>
                        <p:cond delay="indefinite"/>
                      </p:stCondLst>
                      <p:childTnLst>
                        <p:par>
                          <p:cTn id="8" fill="hold">
                            <p:stCondLst>
                              <p:cond delay="0"/>
                            </p:stCondLst>
                            <p:childTnLst>
                              <p:par>
                                <p:cTn id="9" fill="hold" nodeType="clickEffect">
                                  <p:stCondLst>
                                    <p:cond delay="0"/>
                                  </p:stCondLst>
                                  <p:childTnLst>
                                    <p:cmd type="call" cmd="togglePause">
                                      <p:cBhvr>
                                        <p:cTn id="10" dur="1" fill="hold"/>
                                        <p:tgtEl>
                                          <p:spTgt spid="17"/>
                                        </p:tgtEl>
                                      </p:cBhvr>
                                    </p:cmd>
                                  </p:childTnLst>
                                </p:cTn>
                              </p:par>
                            </p:childTnLst>
                          </p:cTn>
                        </p:par>
                        <p:par>
                          <p:cTn id="11" fill="hold">
                            <p:stCondLst>
                              <p:cond delay="0"/>
                            </p:stCondLst>
                            <p:childTnLst>
                              <p:par>
                                <p:cTn id="12" fill="hold" nodeType="afterEffect">
                                  <p:stCondLst>
                                    <p:cond delay="0"/>
                                  </p:stCondLst>
                                  <p:childTnLst>
                                    <p:cmd type="call" cmd="playFrom(0.0)">
                                      <p:cBhvr>
                                        <p:cTn id="13" dur="46377" fill="hold"/>
                                        <p:tgtEl>
                                          <p:spTgt spid="18"/>
                                        </p:tgtEl>
                                      </p:cBhvr>
                                    </p:cmd>
                                  </p:childTnLst>
                                </p:cTn>
                              </p:par>
                            </p:childTnLst>
                          </p:cTn>
                        </p:par>
                      </p:childTnLst>
                    </p:cTn>
                  </p:par>
                  <p:par>
                    <p:cTn id="14" fill="hold">
                      <p:stCondLst>
                        <p:cond delay="indefinite"/>
                      </p:stCondLst>
                      <p:childTnLst>
                        <p:par>
                          <p:cTn id="15" fill="hold">
                            <p:stCondLst>
                              <p:cond delay="0"/>
                            </p:stCondLst>
                            <p:childTnLst>
                              <p:par>
                                <p:cTn id="16" fill="hold" nodeType="clickEffect">
                                  <p:stCondLst>
                                    <p:cond delay="0"/>
                                  </p:stCondLst>
                                  <p:childTnLst>
                                    <p:cmd type="call" cmd="togglePause">
                                      <p:cBhvr>
                                        <p:cTn id="17"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25" name="Google Shape;612;p50">
            <a:extLst>
              <a:ext uri="{FF2B5EF4-FFF2-40B4-BE49-F238E27FC236}">
                <a16:creationId xmlns:a16="http://schemas.microsoft.com/office/drawing/2014/main" id="{9CD9F9F0-F50A-47F3-9E53-3C30F90CAD4F}"/>
              </a:ext>
            </a:extLst>
          </p:cNvPr>
          <p:cNvSpPr txBox="1">
            <a:spLocks/>
          </p:cNvSpPr>
          <p:nvPr/>
        </p:nvSpPr>
        <p:spPr>
          <a:xfrm>
            <a:off x="1" y="1"/>
            <a:ext cx="5981700" cy="5321300"/>
          </a:xfrm>
          <a:prstGeom prst="rect">
            <a:avLst/>
          </a:prstGeom>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609585">
              <a:buClr>
                <a:srgbClr val="262626"/>
              </a:buClr>
              <a:buFont typeface="Arial"/>
              <a:buChar char="•"/>
            </a:pPr>
            <a:r>
              <a:rPr lang="en-US" sz="2667" spc="-1" dirty="0">
                <a:solidFill>
                  <a:schemeClr val="dk1">
                    <a:lumMod val="85000"/>
                    <a:lumOff val="15000"/>
                  </a:schemeClr>
                </a:solidFill>
                <a:latin typeface="Alexandria"/>
                <a:ea typeface="Calibri" panose="020F0502020204030204"/>
              </a:rPr>
              <a:t>Operating systems in VR are specifically </a:t>
            </a:r>
            <a:r>
              <a:rPr lang="en-US" sz="2000" spc="-1" dirty="0">
                <a:solidFill>
                  <a:schemeClr val="dk1">
                    <a:lumMod val="85000"/>
                    <a:lumOff val="15000"/>
                  </a:schemeClr>
                </a:solidFill>
                <a:latin typeface="Alexandria"/>
                <a:ea typeface="Calibri" panose="020F0502020204030204"/>
              </a:rPr>
              <a:t>designed to optimize the hardware's performance , ensuring that VR applications run smoothly and are responsive. These OS platforms provide the interface and functionality needed to interact with the VR hardware and software.</a:t>
            </a:r>
            <a:endParaRPr lang="en-US" sz="2000" spc="-1" dirty="0"/>
          </a:p>
        </p:txBody>
      </p:sp>
      <p:sp>
        <p:nvSpPr>
          <p:cNvPr id="26" name="Rectangle 25">
            <a:extLst>
              <a:ext uri="{FF2B5EF4-FFF2-40B4-BE49-F238E27FC236}">
                <a16:creationId xmlns:a16="http://schemas.microsoft.com/office/drawing/2014/main" id="{89EDA697-EE88-458F-B6D6-F406DCFDC118}"/>
              </a:ext>
            </a:extLst>
          </p:cNvPr>
          <p:cNvSpPr/>
          <p:nvPr/>
        </p:nvSpPr>
        <p:spPr>
          <a:xfrm>
            <a:off x="907278" y="454470"/>
            <a:ext cx="3291863" cy="502766"/>
          </a:xfrm>
          <a:prstGeom prst="rect">
            <a:avLst/>
          </a:prstGeom>
        </p:spPr>
        <p:txBody>
          <a:bodyPr wrap="none">
            <a:spAutoFit/>
          </a:bodyPr>
          <a:lstStyle/>
          <a:p>
            <a:r>
              <a:rPr lang="en-US" sz="2667" b="1" spc="-1" dirty="0">
                <a:latin typeface="Alexandria"/>
                <a:ea typeface="Calibri" panose="020F0502020204030204"/>
              </a:rPr>
              <a:t>VR Operating Systems</a:t>
            </a:r>
            <a:endParaRPr lang="fr-FR" sz="2667" b="1" dirty="0"/>
          </a:p>
        </p:txBody>
      </p:sp>
      <p:pic>
        <p:nvPicPr>
          <p:cNvPr id="27" name="Picture 3">
            <a:extLst>
              <a:ext uri="{FF2B5EF4-FFF2-40B4-BE49-F238E27FC236}">
                <a16:creationId xmlns:a16="http://schemas.microsoft.com/office/drawing/2014/main" id="{6E4AE5E2-F4F7-412B-A8EF-EE99A8361BA0}"/>
              </a:ext>
            </a:extLst>
          </p:cNvPr>
          <p:cNvPicPr/>
          <p:nvPr/>
        </p:nvPicPr>
        <p:blipFill>
          <a:blip r:embed="rId3"/>
          <a:stretch>
            <a:fillRect/>
          </a:stretch>
        </p:blipFill>
        <p:spPr>
          <a:xfrm>
            <a:off x="5647625" y="638676"/>
            <a:ext cx="3064575" cy="3866147"/>
          </a:xfrm>
          <a:prstGeom prst="roundRect">
            <a:avLst/>
          </a:prstGeom>
          <a:ln/>
        </p:spPr>
        <p:style>
          <a:lnRef idx="0">
            <a:schemeClr val="accent3"/>
          </a:lnRef>
          <a:fillRef idx="3">
            <a:schemeClr val="accent3"/>
          </a:fillRef>
          <a:effectRef idx="3">
            <a:schemeClr val="accent3"/>
          </a:effectRef>
          <a:fontRef idx="minor">
            <a:schemeClr val="lt1"/>
          </a:fontRef>
        </p:style>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7"/>
        <p:cNvGrpSpPr/>
        <p:nvPr/>
      </p:nvGrpSpPr>
      <p:grpSpPr>
        <a:xfrm>
          <a:off x="0" y="0"/>
          <a:ext cx="0" cy="0"/>
          <a:chOff x="0" y="0"/>
          <a:chExt cx="0" cy="0"/>
        </a:xfrm>
      </p:grpSpPr>
      <p:grpSp>
        <p:nvGrpSpPr>
          <p:cNvPr id="4" name="Groupe 3">
            <a:extLst>
              <a:ext uri="{FF2B5EF4-FFF2-40B4-BE49-F238E27FC236}">
                <a16:creationId xmlns:a16="http://schemas.microsoft.com/office/drawing/2014/main" id="{DFE6B694-EE01-46B9-9916-82F10CC3BE32}"/>
              </a:ext>
            </a:extLst>
          </p:cNvPr>
          <p:cNvGrpSpPr/>
          <p:nvPr/>
        </p:nvGrpSpPr>
        <p:grpSpPr>
          <a:xfrm>
            <a:off x="1511300" y="101600"/>
            <a:ext cx="9410700" cy="4377479"/>
            <a:chOff x="3767876" y="444383"/>
            <a:chExt cx="8809967" cy="5989754"/>
          </a:xfrm>
        </p:grpSpPr>
        <p:grpSp>
          <p:nvGrpSpPr>
            <p:cNvPr id="5" name="Groupe 4">
              <a:extLst>
                <a:ext uri="{FF2B5EF4-FFF2-40B4-BE49-F238E27FC236}">
                  <a16:creationId xmlns:a16="http://schemas.microsoft.com/office/drawing/2014/main" id="{2349C5B8-286B-46D1-A6C5-CF75C5B0306A}"/>
                </a:ext>
              </a:extLst>
            </p:cNvPr>
            <p:cNvGrpSpPr/>
            <p:nvPr/>
          </p:nvGrpSpPr>
          <p:grpSpPr>
            <a:xfrm>
              <a:off x="4287283" y="1230789"/>
              <a:ext cx="8290560" cy="5203348"/>
              <a:chOff x="5155200" y="1011240"/>
              <a:chExt cx="6183000" cy="5215379"/>
            </a:xfrm>
          </p:grpSpPr>
          <p:grpSp>
            <p:nvGrpSpPr>
              <p:cNvPr id="6" name="Group 9">
                <a:extLst>
                  <a:ext uri="{FF2B5EF4-FFF2-40B4-BE49-F238E27FC236}">
                    <a16:creationId xmlns:a16="http://schemas.microsoft.com/office/drawing/2014/main" id="{1EF8B74F-3445-4F06-A1ED-76560B6453B2}"/>
                  </a:ext>
                </a:extLst>
              </p:cNvPr>
              <p:cNvGrpSpPr/>
              <p:nvPr/>
            </p:nvGrpSpPr>
            <p:grpSpPr>
              <a:xfrm>
                <a:off x="5654520" y="1011240"/>
                <a:ext cx="3069360" cy="925979"/>
                <a:chOff x="5654520" y="1011240"/>
                <a:chExt cx="3069360" cy="925979"/>
              </a:xfrm>
            </p:grpSpPr>
            <p:sp>
              <p:nvSpPr>
                <p:cNvPr id="19" name="TextBox 10">
                  <a:extLst>
                    <a:ext uri="{FF2B5EF4-FFF2-40B4-BE49-F238E27FC236}">
                      <a16:creationId xmlns:a16="http://schemas.microsoft.com/office/drawing/2014/main" id="{21371378-7090-4776-9B3B-0C23D840E1E2}"/>
                    </a:ext>
                  </a:extLst>
                </p:cNvPr>
                <p:cNvSpPr/>
                <p:nvPr/>
              </p:nvSpPr>
              <p:spPr>
                <a:xfrm>
                  <a:off x="6577560" y="1103400"/>
                  <a:ext cx="2146320" cy="757135"/>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defTabSz="1219170"/>
                  <a:r>
                    <a:rPr lang="fr-FR" sz="2800" b="1" spc="-1" dirty="0" err="1">
                      <a:solidFill>
                        <a:schemeClr val="bg1"/>
                      </a:solidFill>
                      <a:latin typeface="Arial" panose="020B0604020202020204"/>
                      <a:ea typeface="Arial Unicode MS"/>
                    </a:rPr>
                    <a:t>Definition</a:t>
                  </a:r>
                  <a:endParaRPr lang="en-US" sz="2800" spc="-1" dirty="0">
                    <a:solidFill>
                      <a:schemeClr val="bg1"/>
                    </a:solidFill>
                    <a:latin typeface="Arial" panose="020B0604020202020204"/>
                  </a:endParaRPr>
                </a:p>
              </p:txBody>
            </p:sp>
            <p:sp>
              <p:nvSpPr>
                <p:cNvPr id="20" name="TextBox 11">
                  <a:extLst>
                    <a:ext uri="{FF2B5EF4-FFF2-40B4-BE49-F238E27FC236}">
                      <a16:creationId xmlns:a16="http://schemas.microsoft.com/office/drawing/2014/main" id="{B2D3A4D4-97E1-41E1-9533-065E90EA810A}"/>
                    </a:ext>
                  </a:extLst>
                </p:cNvPr>
                <p:cNvSpPr/>
                <p:nvPr/>
              </p:nvSpPr>
              <p:spPr>
                <a:xfrm>
                  <a:off x="5654520" y="1011240"/>
                  <a:ext cx="926280" cy="925979"/>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algn="ctr" defTabSz="1219170"/>
                  <a:r>
                    <a:rPr lang="en-US" sz="3600" b="1" spc="-1" dirty="0">
                      <a:solidFill>
                        <a:schemeClr val="bg1"/>
                      </a:solidFill>
                      <a:latin typeface="Arial" panose="020B0604020202020204"/>
                      <a:ea typeface="Arial Unicode MS"/>
                    </a:rPr>
                    <a:t>01</a:t>
                  </a:r>
                  <a:endParaRPr lang="en-US" sz="3600" spc="-1" dirty="0">
                    <a:solidFill>
                      <a:schemeClr val="bg1"/>
                    </a:solidFill>
                    <a:latin typeface="Arial" panose="020B0604020202020204"/>
                  </a:endParaRPr>
                </a:p>
              </p:txBody>
            </p:sp>
          </p:grpSp>
          <p:grpSp>
            <p:nvGrpSpPr>
              <p:cNvPr id="7" name="Group 1">
                <a:extLst>
                  <a:ext uri="{FF2B5EF4-FFF2-40B4-BE49-F238E27FC236}">
                    <a16:creationId xmlns:a16="http://schemas.microsoft.com/office/drawing/2014/main" id="{9D9CE30B-F945-4990-ACAB-8D36E90901C7}"/>
                  </a:ext>
                </a:extLst>
              </p:cNvPr>
              <p:cNvGrpSpPr/>
              <p:nvPr/>
            </p:nvGrpSpPr>
            <p:grpSpPr>
              <a:xfrm>
                <a:off x="5582160" y="1870920"/>
                <a:ext cx="4404960" cy="925979"/>
                <a:chOff x="5582160" y="1870920"/>
                <a:chExt cx="4404960" cy="925979"/>
              </a:xfrm>
            </p:grpSpPr>
            <p:sp>
              <p:nvSpPr>
                <p:cNvPr id="17" name="TextBox 2">
                  <a:extLst>
                    <a:ext uri="{FF2B5EF4-FFF2-40B4-BE49-F238E27FC236}">
                      <a16:creationId xmlns:a16="http://schemas.microsoft.com/office/drawing/2014/main" id="{87103CC9-52C3-4914-A672-EA14E69E5124}"/>
                    </a:ext>
                  </a:extLst>
                </p:cNvPr>
                <p:cNvSpPr/>
                <p:nvPr/>
              </p:nvSpPr>
              <p:spPr>
                <a:xfrm>
                  <a:off x="6583680" y="1963440"/>
                  <a:ext cx="3403440" cy="757135"/>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defTabSz="1219170"/>
                  <a:r>
                    <a:rPr lang="fr-FR" sz="2800" b="1" spc="-1" dirty="0" err="1">
                      <a:solidFill>
                        <a:schemeClr val="bg1"/>
                      </a:solidFill>
                      <a:latin typeface="Arial" panose="020B0604020202020204"/>
                      <a:ea typeface="Arial Unicode MS"/>
                    </a:rPr>
                    <a:t>History</a:t>
                  </a:r>
                  <a:r>
                    <a:rPr lang="fr-FR" sz="2800" b="1" spc="-1" dirty="0">
                      <a:solidFill>
                        <a:schemeClr val="bg1"/>
                      </a:solidFill>
                      <a:latin typeface="Arial" panose="020B0604020202020204"/>
                      <a:ea typeface="Arial Unicode MS"/>
                    </a:rPr>
                    <a:t> And Evolution</a:t>
                  </a:r>
                  <a:endParaRPr lang="en-US" sz="2800" spc="-1" dirty="0">
                    <a:solidFill>
                      <a:schemeClr val="bg1"/>
                    </a:solidFill>
                    <a:latin typeface="Arial" panose="020B0604020202020204"/>
                  </a:endParaRPr>
                </a:p>
              </p:txBody>
            </p:sp>
            <p:sp>
              <p:nvSpPr>
                <p:cNvPr id="18" name="TextBox 4">
                  <a:extLst>
                    <a:ext uri="{FF2B5EF4-FFF2-40B4-BE49-F238E27FC236}">
                      <a16:creationId xmlns:a16="http://schemas.microsoft.com/office/drawing/2014/main" id="{7E882106-8670-48B2-AA39-F2FEA56A4F11}"/>
                    </a:ext>
                  </a:extLst>
                </p:cNvPr>
                <p:cNvSpPr/>
                <p:nvPr/>
              </p:nvSpPr>
              <p:spPr>
                <a:xfrm>
                  <a:off x="5582160" y="1870920"/>
                  <a:ext cx="1119960" cy="925979"/>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algn="ctr" defTabSz="1219170"/>
                  <a:r>
                    <a:rPr lang="en-US" sz="3600" b="1" spc="-1" dirty="0">
                      <a:solidFill>
                        <a:schemeClr val="bg1"/>
                      </a:solidFill>
                      <a:latin typeface="Arial" panose="020B0604020202020204"/>
                      <a:ea typeface="Arial Unicode MS"/>
                    </a:rPr>
                    <a:t>02</a:t>
                  </a:r>
                  <a:endParaRPr lang="en-US" sz="3600" spc="-1" dirty="0">
                    <a:solidFill>
                      <a:schemeClr val="bg1"/>
                    </a:solidFill>
                    <a:latin typeface="Arial" panose="020B0604020202020204"/>
                  </a:endParaRPr>
                </a:p>
              </p:txBody>
            </p:sp>
          </p:grpSp>
          <p:grpSp>
            <p:nvGrpSpPr>
              <p:cNvPr id="8" name="Group 40">
                <a:extLst>
                  <a:ext uri="{FF2B5EF4-FFF2-40B4-BE49-F238E27FC236}">
                    <a16:creationId xmlns:a16="http://schemas.microsoft.com/office/drawing/2014/main" id="{C23DD18A-7393-45FE-BDEC-B5F68C7765DA}"/>
                  </a:ext>
                </a:extLst>
              </p:cNvPr>
              <p:cNvGrpSpPr/>
              <p:nvPr/>
            </p:nvGrpSpPr>
            <p:grpSpPr>
              <a:xfrm>
                <a:off x="5172120" y="2805840"/>
                <a:ext cx="5896800" cy="925979"/>
                <a:chOff x="5172120" y="2805840"/>
                <a:chExt cx="5896800" cy="925979"/>
              </a:xfrm>
            </p:grpSpPr>
            <p:sp>
              <p:nvSpPr>
                <p:cNvPr id="15" name="TextBox 41">
                  <a:extLst>
                    <a:ext uri="{FF2B5EF4-FFF2-40B4-BE49-F238E27FC236}">
                      <a16:creationId xmlns:a16="http://schemas.microsoft.com/office/drawing/2014/main" id="{5D824993-91DF-40CE-B317-5ED7C74DD321}"/>
                    </a:ext>
                  </a:extLst>
                </p:cNvPr>
                <p:cNvSpPr/>
                <p:nvPr/>
              </p:nvSpPr>
              <p:spPr>
                <a:xfrm>
                  <a:off x="6577560" y="2904840"/>
                  <a:ext cx="4491360" cy="757135"/>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defTabSz="1219170"/>
                  <a:r>
                    <a:rPr lang="fr-FR" sz="2800" b="1" spc="-1" dirty="0">
                      <a:solidFill>
                        <a:schemeClr val="bg1"/>
                      </a:solidFill>
                      <a:latin typeface="Arial" panose="020B0604020202020204"/>
                      <a:ea typeface="Arial Unicode MS"/>
                    </a:rPr>
                    <a:t>Component of Virtual Reality</a:t>
                  </a:r>
                  <a:endParaRPr lang="en-US" sz="2800" spc="-1" dirty="0">
                    <a:solidFill>
                      <a:schemeClr val="bg1"/>
                    </a:solidFill>
                    <a:latin typeface="Arial" panose="020B0604020202020204"/>
                  </a:endParaRPr>
                </a:p>
              </p:txBody>
            </p:sp>
            <p:sp>
              <p:nvSpPr>
                <p:cNvPr id="16" name="TextBox 42">
                  <a:extLst>
                    <a:ext uri="{FF2B5EF4-FFF2-40B4-BE49-F238E27FC236}">
                      <a16:creationId xmlns:a16="http://schemas.microsoft.com/office/drawing/2014/main" id="{6BFCB442-7F90-447F-9440-28D95F2E04FB}"/>
                    </a:ext>
                  </a:extLst>
                </p:cNvPr>
                <p:cNvSpPr/>
                <p:nvPr/>
              </p:nvSpPr>
              <p:spPr>
                <a:xfrm>
                  <a:off x="5172120" y="2805840"/>
                  <a:ext cx="1939680" cy="925979"/>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algn="ctr" defTabSz="1219170"/>
                  <a:r>
                    <a:rPr lang="en-US" sz="3600" b="1" spc="-1" dirty="0">
                      <a:solidFill>
                        <a:schemeClr val="bg1"/>
                      </a:solidFill>
                      <a:latin typeface="Arial" panose="020B0604020202020204"/>
                      <a:ea typeface="Arial Unicode MS"/>
                    </a:rPr>
                    <a:t>03</a:t>
                  </a:r>
                  <a:endParaRPr lang="en-US" sz="3600" spc="-1" dirty="0">
                    <a:solidFill>
                      <a:schemeClr val="bg1"/>
                    </a:solidFill>
                    <a:latin typeface="Arial" panose="020B0604020202020204"/>
                  </a:endParaRPr>
                </a:p>
              </p:txBody>
            </p:sp>
          </p:grpSp>
          <p:grpSp>
            <p:nvGrpSpPr>
              <p:cNvPr id="9" name="Group 43">
                <a:extLst>
                  <a:ext uri="{FF2B5EF4-FFF2-40B4-BE49-F238E27FC236}">
                    <a16:creationId xmlns:a16="http://schemas.microsoft.com/office/drawing/2014/main" id="{DD6A724B-C64E-4DCB-8962-DCAA6754BF60}"/>
                  </a:ext>
                </a:extLst>
              </p:cNvPr>
              <p:cNvGrpSpPr/>
              <p:nvPr/>
            </p:nvGrpSpPr>
            <p:grpSpPr>
              <a:xfrm>
                <a:off x="5155200" y="3609000"/>
                <a:ext cx="6183000" cy="925979"/>
                <a:chOff x="5155200" y="3609000"/>
                <a:chExt cx="6183000" cy="925979"/>
              </a:xfrm>
            </p:grpSpPr>
            <p:sp>
              <p:nvSpPr>
                <p:cNvPr id="13" name="TextBox 44">
                  <a:extLst>
                    <a:ext uri="{FF2B5EF4-FFF2-40B4-BE49-F238E27FC236}">
                      <a16:creationId xmlns:a16="http://schemas.microsoft.com/office/drawing/2014/main" id="{AA395928-DD8D-42D4-9CBD-068121ABA4D0}"/>
                    </a:ext>
                  </a:extLst>
                </p:cNvPr>
                <p:cNvSpPr/>
                <p:nvPr/>
              </p:nvSpPr>
              <p:spPr>
                <a:xfrm>
                  <a:off x="6577560" y="3712320"/>
                  <a:ext cx="4760640" cy="757135"/>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defTabSz="1219170"/>
                  <a:r>
                    <a:rPr lang="en-US" sz="2800" b="1" spc="-1" dirty="0">
                      <a:solidFill>
                        <a:schemeClr val="bg1"/>
                      </a:solidFill>
                      <a:latin typeface="Arial" panose="020B0604020202020204"/>
                      <a:ea typeface="Arial Unicode MS"/>
                    </a:rPr>
                    <a:t>Application  of Virtual Reality</a:t>
                  </a:r>
                  <a:endParaRPr lang="en-US" sz="2800" spc="-1" dirty="0">
                    <a:solidFill>
                      <a:schemeClr val="bg1"/>
                    </a:solidFill>
                    <a:latin typeface="Arial" panose="020B0604020202020204"/>
                  </a:endParaRPr>
                </a:p>
              </p:txBody>
            </p:sp>
            <p:sp>
              <p:nvSpPr>
                <p:cNvPr id="14" name="TextBox 45">
                  <a:extLst>
                    <a:ext uri="{FF2B5EF4-FFF2-40B4-BE49-F238E27FC236}">
                      <a16:creationId xmlns:a16="http://schemas.microsoft.com/office/drawing/2014/main" id="{4ECFB382-BE02-47BA-80FF-6A9743AF3FC5}"/>
                    </a:ext>
                  </a:extLst>
                </p:cNvPr>
                <p:cNvSpPr/>
                <p:nvPr/>
              </p:nvSpPr>
              <p:spPr>
                <a:xfrm>
                  <a:off x="5155200" y="3609000"/>
                  <a:ext cx="2055960" cy="925979"/>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algn="ctr" defTabSz="1219170"/>
                  <a:r>
                    <a:rPr lang="en-US" sz="3600" b="1" spc="-1" dirty="0">
                      <a:solidFill>
                        <a:schemeClr val="bg1"/>
                      </a:solidFill>
                      <a:latin typeface="Arial" panose="020B0604020202020204"/>
                      <a:ea typeface="Arial Unicode MS"/>
                    </a:rPr>
                    <a:t>04</a:t>
                  </a:r>
                  <a:endParaRPr lang="en-US" sz="3600" spc="-1" dirty="0">
                    <a:solidFill>
                      <a:schemeClr val="bg1"/>
                    </a:solidFill>
                    <a:latin typeface="Arial" panose="020B0604020202020204"/>
                  </a:endParaRPr>
                </a:p>
              </p:txBody>
            </p:sp>
          </p:grpSp>
          <p:grpSp>
            <p:nvGrpSpPr>
              <p:cNvPr id="10" name="Group 49">
                <a:extLst>
                  <a:ext uri="{FF2B5EF4-FFF2-40B4-BE49-F238E27FC236}">
                    <a16:creationId xmlns:a16="http://schemas.microsoft.com/office/drawing/2014/main" id="{27A88AEA-CECF-4CC1-933D-51F4EAD54419}"/>
                  </a:ext>
                </a:extLst>
              </p:cNvPr>
              <p:cNvGrpSpPr/>
              <p:nvPr/>
            </p:nvGrpSpPr>
            <p:grpSpPr>
              <a:xfrm>
                <a:off x="5274720" y="5300640"/>
                <a:ext cx="5812560" cy="925979"/>
                <a:chOff x="5274720" y="5300640"/>
                <a:chExt cx="5812560" cy="925979"/>
              </a:xfrm>
            </p:grpSpPr>
            <p:sp>
              <p:nvSpPr>
                <p:cNvPr id="11" name="TextBox 50">
                  <a:extLst>
                    <a:ext uri="{FF2B5EF4-FFF2-40B4-BE49-F238E27FC236}">
                      <a16:creationId xmlns:a16="http://schemas.microsoft.com/office/drawing/2014/main" id="{BD3DF01F-271C-4769-9CEC-5EB278010C22}"/>
                    </a:ext>
                  </a:extLst>
                </p:cNvPr>
                <p:cNvSpPr/>
                <p:nvPr/>
              </p:nvSpPr>
              <p:spPr>
                <a:xfrm>
                  <a:off x="6585480" y="5387042"/>
                  <a:ext cx="4501800" cy="757135"/>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defTabSz="1219170"/>
                  <a:r>
                    <a:rPr lang="en-US" sz="2800" b="1" spc="-1" dirty="0">
                      <a:solidFill>
                        <a:schemeClr val="bg1"/>
                      </a:solidFill>
                      <a:latin typeface="Arial" panose="020B0604020202020204"/>
                      <a:ea typeface="Arial Unicode MS"/>
                    </a:rPr>
                    <a:t>Future of Virtual Reality</a:t>
                  </a:r>
                  <a:endParaRPr lang="en-US" sz="2800" spc="-1" dirty="0">
                    <a:solidFill>
                      <a:schemeClr val="bg1"/>
                    </a:solidFill>
                    <a:latin typeface="Arial" panose="020B0604020202020204"/>
                  </a:endParaRPr>
                </a:p>
              </p:txBody>
            </p:sp>
            <p:sp>
              <p:nvSpPr>
                <p:cNvPr id="12" name="TextBox 51">
                  <a:extLst>
                    <a:ext uri="{FF2B5EF4-FFF2-40B4-BE49-F238E27FC236}">
                      <a16:creationId xmlns:a16="http://schemas.microsoft.com/office/drawing/2014/main" id="{DD79B211-BE37-4AF1-8A41-4892F0D20E10}"/>
                    </a:ext>
                  </a:extLst>
                </p:cNvPr>
                <p:cNvSpPr/>
                <p:nvPr/>
              </p:nvSpPr>
              <p:spPr>
                <a:xfrm>
                  <a:off x="5274720" y="5300640"/>
                  <a:ext cx="1944000" cy="925979"/>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algn="ctr" defTabSz="1219170"/>
                  <a:r>
                    <a:rPr lang="en-US" sz="3600" b="1" spc="-1" dirty="0">
                      <a:solidFill>
                        <a:schemeClr val="bg1"/>
                      </a:solidFill>
                      <a:latin typeface="Arial" panose="020B0604020202020204"/>
                      <a:ea typeface="Arial Unicode MS"/>
                    </a:rPr>
                    <a:t>06</a:t>
                  </a:r>
                  <a:endParaRPr lang="en-US" sz="3600" spc="-1" dirty="0">
                    <a:solidFill>
                      <a:schemeClr val="bg1"/>
                    </a:solidFill>
                    <a:latin typeface="Arial" panose="020B0604020202020204"/>
                  </a:endParaRPr>
                </a:p>
              </p:txBody>
            </p:sp>
          </p:grpSp>
        </p:grpSp>
        <p:grpSp>
          <p:nvGrpSpPr>
            <p:cNvPr id="21" name="Group 46">
              <a:extLst>
                <a:ext uri="{FF2B5EF4-FFF2-40B4-BE49-F238E27FC236}">
                  <a16:creationId xmlns:a16="http://schemas.microsoft.com/office/drawing/2014/main" id="{6306A688-BAAC-49A8-91BD-41F94DAF8DFB}"/>
                </a:ext>
              </a:extLst>
            </p:cNvPr>
            <p:cNvGrpSpPr/>
            <p:nvPr/>
          </p:nvGrpSpPr>
          <p:grpSpPr>
            <a:xfrm>
              <a:off x="4258126" y="4534945"/>
              <a:ext cx="8319717" cy="923843"/>
              <a:chOff x="6178679" y="3043313"/>
              <a:chExt cx="6239788" cy="692882"/>
            </a:xfrm>
          </p:grpSpPr>
          <p:sp>
            <p:nvSpPr>
              <p:cNvPr id="22" name="TextBox 47">
                <a:extLst>
                  <a:ext uri="{FF2B5EF4-FFF2-40B4-BE49-F238E27FC236}">
                    <a16:creationId xmlns:a16="http://schemas.microsoft.com/office/drawing/2014/main" id="{632784A8-456D-4B55-B8E1-4A8C95B7D32F}"/>
                  </a:ext>
                </a:extLst>
              </p:cNvPr>
              <p:cNvSpPr/>
              <p:nvPr/>
            </p:nvSpPr>
            <p:spPr>
              <a:xfrm>
                <a:off x="7580067" y="3076727"/>
                <a:ext cx="4838400" cy="566542"/>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defTabSz="1219170"/>
                <a:r>
                  <a:rPr lang="en-US" sz="2800" b="1" spc="-1" dirty="0">
                    <a:solidFill>
                      <a:schemeClr val="bg1"/>
                    </a:solidFill>
                    <a:latin typeface="Arial" panose="020B0604020202020204"/>
                    <a:ea typeface="Arial Unicode MS"/>
                  </a:rPr>
                  <a:t>Advantages And Challenges</a:t>
                </a:r>
                <a:endParaRPr lang="en-US" sz="2800" spc="-1" dirty="0">
                  <a:solidFill>
                    <a:schemeClr val="bg1"/>
                  </a:solidFill>
                  <a:latin typeface="Arial" panose="020B0604020202020204"/>
                </a:endParaRPr>
              </a:p>
            </p:txBody>
          </p:sp>
          <p:sp>
            <p:nvSpPr>
              <p:cNvPr id="23" name="TextBox 48">
                <a:extLst>
                  <a:ext uri="{FF2B5EF4-FFF2-40B4-BE49-F238E27FC236}">
                    <a16:creationId xmlns:a16="http://schemas.microsoft.com/office/drawing/2014/main" id="{B84EAA1C-D049-49F4-B0F3-12B59D4ED80B}"/>
                  </a:ext>
                </a:extLst>
              </p:cNvPr>
              <p:cNvSpPr/>
              <p:nvPr/>
            </p:nvSpPr>
            <p:spPr>
              <a:xfrm>
                <a:off x="6178679" y="3043313"/>
                <a:ext cx="2089440" cy="692882"/>
              </a:xfrm>
              <a:prstGeom prst="rect">
                <a:avLst/>
              </a:prstGeom>
              <a:noFill/>
              <a:ln w="0">
                <a:noFill/>
              </a:ln>
            </p:spPr>
            <p:style>
              <a:lnRef idx="0">
                <a:srgbClr val="FFFFFF"/>
              </a:lnRef>
              <a:fillRef idx="0">
                <a:srgbClr val="FFFFFF"/>
              </a:fillRef>
              <a:effectRef idx="0">
                <a:srgbClr val="FFFFFF"/>
              </a:effectRef>
              <a:fontRef idx="minor"/>
            </p:style>
            <p:txBody>
              <a:bodyPr lIns="144000" tIns="60000" rIns="144000" bIns="60000" anchor="t">
                <a:spAutoFit/>
              </a:bodyPr>
              <a:lstStyle/>
              <a:p>
                <a:pPr algn="ctr" defTabSz="1219170"/>
                <a:r>
                  <a:rPr lang="en-US" sz="3600" b="1" spc="-1" dirty="0">
                    <a:solidFill>
                      <a:schemeClr val="bg1"/>
                    </a:solidFill>
                    <a:latin typeface="Arial" panose="020B0604020202020204"/>
                    <a:ea typeface="Arial Unicode MS"/>
                  </a:rPr>
                  <a:t>05</a:t>
                </a:r>
                <a:endParaRPr lang="en-US" sz="3600" spc="-1" dirty="0">
                  <a:solidFill>
                    <a:schemeClr val="bg1"/>
                  </a:solidFill>
                  <a:latin typeface="Arial" panose="020B0604020202020204"/>
                </a:endParaRPr>
              </a:p>
            </p:txBody>
          </p:sp>
        </p:grpSp>
        <p:sp>
          <p:nvSpPr>
            <p:cNvPr id="24" name="Rectangle 23">
              <a:extLst>
                <a:ext uri="{FF2B5EF4-FFF2-40B4-BE49-F238E27FC236}">
                  <a16:creationId xmlns:a16="http://schemas.microsoft.com/office/drawing/2014/main" id="{FFC50CA2-3B9B-4522-BBF1-DB1B101FD7DC}"/>
                </a:ext>
              </a:extLst>
            </p:cNvPr>
            <p:cNvSpPr/>
            <p:nvPr/>
          </p:nvSpPr>
          <p:spPr>
            <a:xfrm>
              <a:off x="3767876" y="444383"/>
              <a:ext cx="6998352" cy="584775"/>
            </a:xfrm>
            <a:prstGeom prst="rect">
              <a:avLst/>
            </a:prstGeom>
          </p:spPr>
          <p:txBody>
            <a:bodyPr wrap="square">
              <a:spAutoFit/>
            </a:bodyPr>
            <a:lstStyle/>
            <a:p>
              <a:r>
                <a:rPr lang="en" sz="3200" b="1" dirty="0">
                  <a:solidFill>
                    <a:schemeClr val="bg1"/>
                  </a:solidFill>
                </a:rPr>
                <a:t>Contents of this presentation</a:t>
              </a:r>
              <a:endParaRPr lang="fr-FR" sz="3200" b="1"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16" name="Google Shape;1539;p76">
            <a:extLst>
              <a:ext uri="{FF2B5EF4-FFF2-40B4-BE49-F238E27FC236}">
                <a16:creationId xmlns:a16="http://schemas.microsoft.com/office/drawing/2014/main" id="{22B97694-097B-4AF0-8496-7988DA6A555B}"/>
              </a:ext>
            </a:extLst>
          </p:cNvPr>
          <p:cNvSpPr txBox="1">
            <a:spLocks noGrp="1"/>
          </p:cNvSpPr>
          <p:nvPr>
            <p:ph type="title"/>
          </p:nvPr>
        </p:nvSpPr>
        <p:spPr>
          <a:xfrm>
            <a:off x="-59908" y="446611"/>
            <a:ext cx="9588282" cy="516971"/>
          </a:xfrm>
          <a:prstGeom prst="rect">
            <a:avLst/>
          </a:prstGeom>
        </p:spPr>
        <p:txBody>
          <a:bodyPr spcFirstLastPara="1" vert="horz" wrap="square" lIns="121900" tIns="121900" rIns="121900" bIns="121900" rtlCol="0" anchor="ctr" anchorCtr="0">
            <a:noAutofit/>
          </a:bodyPr>
          <a:lstStyle/>
          <a:p>
            <a:pPr lvl="0"/>
            <a:r>
              <a:rPr lang="en-US" sz="4267" spc="-1" dirty="0">
                <a:solidFill>
                  <a:schemeClr val="tx1"/>
                </a:solidFill>
                <a:latin typeface="Alexandria"/>
                <a:ea typeface="Calibri" panose="020F0502020204030204"/>
              </a:rPr>
              <a:t>Examples of VR operating systems</a:t>
            </a:r>
            <a:endParaRPr dirty="0">
              <a:solidFill>
                <a:schemeClr val="tx1"/>
              </a:solidFill>
            </a:endParaRPr>
          </a:p>
        </p:txBody>
      </p:sp>
      <p:sp>
        <p:nvSpPr>
          <p:cNvPr id="17" name="Rectangle 16">
            <a:extLst>
              <a:ext uri="{FF2B5EF4-FFF2-40B4-BE49-F238E27FC236}">
                <a16:creationId xmlns:a16="http://schemas.microsoft.com/office/drawing/2014/main" id="{60FF5784-5423-4578-B108-48C8D9D25251}"/>
              </a:ext>
            </a:extLst>
          </p:cNvPr>
          <p:cNvSpPr/>
          <p:nvPr/>
        </p:nvSpPr>
        <p:spPr>
          <a:xfrm>
            <a:off x="3196175" y="1626332"/>
            <a:ext cx="3263922" cy="516972"/>
          </a:xfrm>
          <a:prstGeom prst="rect">
            <a:avLst/>
          </a:prstGeom>
        </p:spPr>
        <p:txBody>
          <a:bodyPr wrap="square">
            <a:spAutoFit/>
          </a:bodyPr>
          <a:lstStyle/>
          <a:p>
            <a:r>
              <a:rPr lang="en-US" sz="2667" b="1" spc="-1" dirty="0">
                <a:latin typeface="Alexandria"/>
              </a:rPr>
              <a:t>Apple Vision Pro</a:t>
            </a:r>
            <a:endParaRPr lang="en-US" sz="2667" b="1" spc="-1" dirty="0"/>
          </a:p>
        </p:txBody>
      </p:sp>
      <p:sp>
        <p:nvSpPr>
          <p:cNvPr id="18" name="Google Shape;1055;p69">
            <a:extLst>
              <a:ext uri="{FF2B5EF4-FFF2-40B4-BE49-F238E27FC236}">
                <a16:creationId xmlns:a16="http://schemas.microsoft.com/office/drawing/2014/main" id="{D7107FA0-733C-4C59-A592-7EF7CA04044D}"/>
              </a:ext>
            </a:extLst>
          </p:cNvPr>
          <p:cNvSpPr/>
          <p:nvPr/>
        </p:nvSpPr>
        <p:spPr>
          <a:xfrm>
            <a:off x="2294527" y="2485813"/>
            <a:ext cx="4639794" cy="265768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9" name="media33.mp4">
            <a:hlinkClick r:id="" action="ppaction://media"/>
            <a:extLst>
              <a:ext uri="{FF2B5EF4-FFF2-40B4-BE49-F238E27FC236}">
                <a16:creationId xmlns:a16="http://schemas.microsoft.com/office/drawing/2014/main" id="{EED38A93-E6C6-4C7E-A66D-80BA7C09386E}"/>
              </a:ext>
            </a:extLst>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2464777" y="2571750"/>
            <a:ext cx="4299294" cy="1834268"/>
          </a:xfrm>
          <a:prstGeom prst="rect">
            <a:avLst/>
          </a:prstGeom>
          <a:ln w="0">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fill="hold" nodeType="afterEffect">
                                  <p:stCondLst>
                                    <p:cond delay="0"/>
                                  </p:stCondLst>
                                  <p:childTnLst>
                                    <p:cmd type="call" cmd="playFrom(0.0)">
                                      <p:cBhvr>
                                        <p:cTn id="6" dur="61063" fill="hold"/>
                                        <p:tgtEl>
                                          <p:spTgt spid="19"/>
                                        </p:tgtEl>
                                      </p:cBhvr>
                                    </p:cmd>
                                  </p:childTnLst>
                                </p:cTn>
                              </p:par>
                            </p:childTnLst>
                          </p:cTn>
                        </p:par>
                      </p:childTnLst>
                    </p:cTn>
                  </p:par>
                  <p:par>
                    <p:cTn id="7" fill="hold">
                      <p:stCondLst>
                        <p:cond delay="indefinite"/>
                      </p:stCondLst>
                      <p:childTnLst>
                        <p:par>
                          <p:cTn id="8" fill="hold">
                            <p:stCondLst>
                              <p:cond delay="0"/>
                            </p:stCondLst>
                            <p:childTnLst>
                              <p:par>
                                <p:cTn id="9" fill="hold" nodeType="clickEffect">
                                  <p:stCondLst>
                                    <p:cond delay="0"/>
                                  </p:stCondLst>
                                  <p:childTnLst>
                                    <p:cmd type="call" cmd="togglePause">
                                      <p:cBhvr>
                                        <p:cTn id="10"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repeatCount="indefinite">
                  <p:stCondLst>
                    <p:cond delay="indefinite"/>
                  </p:stCondLst>
                </p:cTn>
                <p:tgtEl>
                  <p:spTgt spid="1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 name="Google Shape;637;p54">
            <a:extLst>
              <a:ext uri="{FF2B5EF4-FFF2-40B4-BE49-F238E27FC236}">
                <a16:creationId xmlns:a16="http://schemas.microsoft.com/office/drawing/2014/main" id="{2A8E490E-B774-4DAF-A607-361EC7088F25}"/>
              </a:ext>
            </a:extLst>
          </p:cNvPr>
          <p:cNvSpPr txBox="1">
            <a:spLocks noGrp="1"/>
          </p:cNvSpPr>
          <p:nvPr>
            <p:ph type="title"/>
          </p:nvPr>
        </p:nvSpPr>
        <p:spPr>
          <a:xfrm>
            <a:off x="4056889" y="3429000"/>
            <a:ext cx="5216235" cy="1030033"/>
          </a:xfrm>
          <a:prstGeom prst="rect">
            <a:avLst/>
          </a:prstGeom>
        </p:spPr>
        <p:txBody>
          <a:bodyPr spcFirstLastPara="1" vert="horz" wrap="square" lIns="121900" tIns="121900" rIns="121900" bIns="121900" rtlCol="0" anchor="ctr" anchorCtr="0">
            <a:noAutofit/>
          </a:bodyPr>
          <a:lstStyle/>
          <a:p>
            <a:r>
              <a:rPr lang="en" sz="3733" dirty="0"/>
              <a:t>APPLICATION OF VIRTUAL REALITY</a:t>
            </a:r>
            <a:endParaRPr sz="3733" dirty="0"/>
          </a:p>
        </p:txBody>
      </p:sp>
      <p:sp>
        <p:nvSpPr>
          <p:cNvPr id="7" name="Google Shape;639;p54">
            <a:extLst>
              <a:ext uri="{FF2B5EF4-FFF2-40B4-BE49-F238E27FC236}">
                <a16:creationId xmlns:a16="http://schemas.microsoft.com/office/drawing/2014/main" id="{D642D2AD-7F97-45B8-84DB-D2D105975D3C}"/>
              </a:ext>
            </a:extLst>
          </p:cNvPr>
          <p:cNvSpPr txBox="1">
            <a:spLocks/>
          </p:cNvSpPr>
          <p:nvPr/>
        </p:nvSpPr>
        <p:spPr>
          <a:xfrm>
            <a:off x="5983200" y="1317685"/>
            <a:ext cx="3160800" cy="1454400"/>
          </a:xfrm>
          <a:prstGeom prst="rect">
            <a:avLst/>
          </a:prstGeom>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t>04</a:t>
            </a:r>
          </a:p>
        </p:txBody>
      </p:sp>
      <p:pic>
        <p:nvPicPr>
          <p:cNvPr id="8" name="Google Shape;640;p54">
            <a:extLst>
              <a:ext uri="{FF2B5EF4-FFF2-40B4-BE49-F238E27FC236}">
                <a16:creationId xmlns:a16="http://schemas.microsoft.com/office/drawing/2014/main" id="{791238DF-7F35-459D-B4B2-DCE8702C5A07}"/>
              </a:ext>
            </a:extLst>
          </p:cNvPr>
          <p:cNvPicPr preferRelativeResize="0"/>
          <p:nvPr/>
        </p:nvPicPr>
        <p:blipFill>
          <a:blip r:embed="rId3">
            <a:alphaModFix/>
          </a:blip>
          <a:stretch>
            <a:fillRect/>
          </a:stretch>
        </p:blipFill>
        <p:spPr>
          <a:xfrm>
            <a:off x="184286" y="2044885"/>
            <a:ext cx="4396231" cy="2768231"/>
          </a:xfrm>
          <a:prstGeom prst="rect">
            <a:avLst/>
          </a:prstGeom>
          <a:noFill/>
          <a:ln>
            <a:noFill/>
          </a:ln>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20" name="Google Shape;623;p52">
            <a:extLst>
              <a:ext uri="{FF2B5EF4-FFF2-40B4-BE49-F238E27FC236}">
                <a16:creationId xmlns:a16="http://schemas.microsoft.com/office/drawing/2014/main" id="{C38820E5-6518-4B9C-AC16-48C8953B301A}"/>
              </a:ext>
            </a:extLst>
          </p:cNvPr>
          <p:cNvSpPr txBox="1">
            <a:spLocks noGrp="1"/>
          </p:cNvSpPr>
          <p:nvPr>
            <p:ph type="title"/>
          </p:nvPr>
        </p:nvSpPr>
        <p:spPr>
          <a:xfrm>
            <a:off x="756233" y="3186590"/>
            <a:ext cx="5509662" cy="1241175"/>
          </a:xfrm>
          <a:prstGeom prst="rect">
            <a:avLst/>
          </a:prstGeom>
        </p:spPr>
        <p:txBody>
          <a:bodyPr spcFirstLastPara="1" vert="horz" wrap="square" lIns="121900" tIns="121900" rIns="121900" bIns="121900" rtlCol="0" anchor="ctr" anchorCtr="0">
            <a:noAutofit/>
          </a:bodyPr>
          <a:lstStyle/>
          <a:p>
            <a:r>
              <a:rPr lang="fr-FR" dirty="0"/>
              <a:t>VR in Healthcare </a:t>
            </a:r>
            <a:endParaRPr dirty="0"/>
          </a:p>
        </p:txBody>
      </p:sp>
      <p:pic>
        <p:nvPicPr>
          <p:cNvPr id="22" name="Google Shape;626;p52">
            <a:extLst>
              <a:ext uri="{FF2B5EF4-FFF2-40B4-BE49-F238E27FC236}">
                <a16:creationId xmlns:a16="http://schemas.microsoft.com/office/drawing/2014/main" id="{FD2C28DD-1763-446B-9D73-62DE0DE598E5}"/>
              </a:ext>
            </a:extLst>
          </p:cNvPr>
          <p:cNvPicPr preferRelativeResize="0"/>
          <p:nvPr/>
        </p:nvPicPr>
        <p:blipFill>
          <a:blip r:embed="rId3">
            <a:alphaModFix/>
          </a:blip>
          <a:stretch>
            <a:fillRect/>
          </a:stretch>
        </p:blipFill>
        <p:spPr>
          <a:xfrm>
            <a:off x="7505025" y="2732268"/>
            <a:ext cx="1111019" cy="2149820"/>
          </a:xfrm>
          <a:prstGeom prst="rect">
            <a:avLst/>
          </a:prstGeom>
          <a:noFill/>
          <a:ln>
            <a:noFill/>
          </a:ln>
        </p:spPr>
      </p:pic>
      <p:pic>
        <p:nvPicPr>
          <p:cNvPr id="23" name="Picture 2" descr="Résultat d’images pour vr healthcare">
            <a:extLst>
              <a:ext uri="{FF2B5EF4-FFF2-40B4-BE49-F238E27FC236}">
                <a16:creationId xmlns:a16="http://schemas.microsoft.com/office/drawing/2014/main" id="{90C5760E-A4BB-40BD-A25A-A334900D8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 y="413744"/>
            <a:ext cx="8153400" cy="1868520"/>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38" name="Image 22">
            <a:extLst>
              <a:ext uri="{FF2B5EF4-FFF2-40B4-BE49-F238E27FC236}">
                <a16:creationId xmlns:a16="http://schemas.microsoft.com/office/drawing/2014/main" id="{9AB6178B-7D41-490E-BB4A-DA9A6ADB008E}"/>
              </a:ext>
            </a:extLst>
          </p:cNvPr>
          <p:cNvPicPr/>
          <p:nvPr/>
        </p:nvPicPr>
        <p:blipFill>
          <a:blip r:embed="rId3"/>
          <a:stretch>
            <a:fillRect/>
          </a:stretch>
        </p:blipFill>
        <p:spPr>
          <a:xfrm>
            <a:off x="123262" y="759709"/>
            <a:ext cx="2848187" cy="2544606"/>
          </a:xfrm>
          <a:prstGeom prst="hexagon">
            <a:avLst/>
          </a:prstGeom>
          <a:ln w="0">
            <a:noFill/>
          </a:ln>
        </p:spPr>
      </p:pic>
      <p:pic>
        <p:nvPicPr>
          <p:cNvPr id="39" name="Image 20">
            <a:extLst>
              <a:ext uri="{FF2B5EF4-FFF2-40B4-BE49-F238E27FC236}">
                <a16:creationId xmlns:a16="http://schemas.microsoft.com/office/drawing/2014/main" id="{9E06979C-1709-4157-90F9-73F3C526BFA5}"/>
              </a:ext>
            </a:extLst>
          </p:cNvPr>
          <p:cNvPicPr/>
          <p:nvPr/>
        </p:nvPicPr>
        <p:blipFill>
          <a:blip r:embed="rId4"/>
          <a:stretch>
            <a:fillRect/>
          </a:stretch>
        </p:blipFill>
        <p:spPr>
          <a:xfrm>
            <a:off x="3324366" y="852465"/>
            <a:ext cx="2848187" cy="2402144"/>
          </a:xfrm>
          <a:prstGeom prst="hexagon">
            <a:avLst/>
          </a:prstGeom>
          <a:ln w="0">
            <a:noFill/>
          </a:ln>
        </p:spPr>
      </p:pic>
      <p:pic>
        <p:nvPicPr>
          <p:cNvPr id="40" name="Image 24">
            <a:extLst>
              <a:ext uri="{FF2B5EF4-FFF2-40B4-BE49-F238E27FC236}">
                <a16:creationId xmlns:a16="http://schemas.microsoft.com/office/drawing/2014/main" id="{07451A9A-9095-454F-8346-3DB036193171}"/>
              </a:ext>
            </a:extLst>
          </p:cNvPr>
          <p:cNvPicPr/>
          <p:nvPr/>
        </p:nvPicPr>
        <p:blipFill>
          <a:blip r:embed="rId5"/>
          <a:stretch>
            <a:fillRect/>
          </a:stretch>
        </p:blipFill>
        <p:spPr>
          <a:xfrm>
            <a:off x="6526123" y="822541"/>
            <a:ext cx="2654545" cy="2402145"/>
          </a:xfrm>
          <a:prstGeom prst="hexagon">
            <a:avLst/>
          </a:prstGeom>
          <a:ln w="0">
            <a:noFill/>
          </a:ln>
        </p:spPr>
      </p:pic>
      <p:sp>
        <p:nvSpPr>
          <p:cNvPr id="41" name="Google Shape;386;p40">
            <a:extLst>
              <a:ext uri="{FF2B5EF4-FFF2-40B4-BE49-F238E27FC236}">
                <a16:creationId xmlns:a16="http://schemas.microsoft.com/office/drawing/2014/main" id="{582F17CE-33B8-4BF4-8946-4F7D43DE606C}"/>
              </a:ext>
            </a:extLst>
          </p:cNvPr>
          <p:cNvSpPr txBox="1">
            <a:spLocks/>
          </p:cNvSpPr>
          <p:nvPr/>
        </p:nvSpPr>
        <p:spPr>
          <a:xfrm>
            <a:off x="-498127" y="4261626"/>
            <a:ext cx="3074000" cy="404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fr-FR" sz="1867" dirty="0"/>
          </a:p>
        </p:txBody>
      </p:sp>
      <p:sp>
        <p:nvSpPr>
          <p:cNvPr id="42" name="Google Shape;386;p40">
            <a:extLst>
              <a:ext uri="{FF2B5EF4-FFF2-40B4-BE49-F238E27FC236}">
                <a16:creationId xmlns:a16="http://schemas.microsoft.com/office/drawing/2014/main" id="{E9DD51A8-64A1-4D59-BA3D-CB9BE0AE95BF}"/>
              </a:ext>
            </a:extLst>
          </p:cNvPr>
          <p:cNvSpPr txBox="1">
            <a:spLocks/>
          </p:cNvSpPr>
          <p:nvPr/>
        </p:nvSpPr>
        <p:spPr>
          <a:xfrm>
            <a:off x="6935793" y="3311626"/>
            <a:ext cx="3074000" cy="404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67" b="1" spc="-1" dirty="0" err="1">
                <a:solidFill>
                  <a:schemeClr val="dk1"/>
                </a:solidFill>
                <a:latin typeface="Malgun Gothic" panose="020B0503020000020004" charset="-127"/>
              </a:rPr>
              <a:t>Haptic</a:t>
            </a:r>
            <a:r>
              <a:rPr lang="fr-FR" sz="1867" b="1" spc="-1" dirty="0">
                <a:solidFill>
                  <a:schemeClr val="dk1"/>
                </a:solidFill>
                <a:latin typeface="Malgun Gothic" panose="020B0503020000020004" charset="-127"/>
              </a:rPr>
              <a:t> </a:t>
            </a:r>
            <a:r>
              <a:rPr lang="fr-FR" sz="1867" b="1" spc="-1" dirty="0" err="1">
                <a:solidFill>
                  <a:schemeClr val="dk1"/>
                </a:solidFill>
                <a:latin typeface="Malgun Gothic" panose="020B0503020000020004" charset="-127"/>
              </a:rPr>
              <a:t>Gloves</a:t>
            </a:r>
            <a:endParaRPr lang="en-US" sz="1867" spc="-1" dirty="0"/>
          </a:p>
        </p:txBody>
      </p:sp>
      <p:sp>
        <p:nvSpPr>
          <p:cNvPr id="43" name="Google Shape;386;p40">
            <a:extLst>
              <a:ext uri="{FF2B5EF4-FFF2-40B4-BE49-F238E27FC236}">
                <a16:creationId xmlns:a16="http://schemas.microsoft.com/office/drawing/2014/main" id="{F4183A16-0FD8-4E62-ACC7-8AF268EC6960}"/>
              </a:ext>
            </a:extLst>
          </p:cNvPr>
          <p:cNvSpPr txBox="1">
            <a:spLocks/>
          </p:cNvSpPr>
          <p:nvPr/>
        </p:nvSpPr>
        <p:spPr>
          <a:xfrm>
            <a:off x="3324366" y="3356900"/>
            <a:ext cx="3074000" cy="520914"/>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67" b="1" spc="-1" dirty="0">
                <a:solidFill>
                  <a:schemeClr val="dk1"/>
                </a:solidFill>
                <a:latin typeface="Malgun Gothic" panose="020B0503020000020004" charset="-127"/>
              </a:rPr>
              <a:t>Head-</a:t>
            </a:r>
            <a:r>
              <a:rPr lang="fr-FR" sz="1867" b="1" spc="-1" dirty="0" err="1">
                <a:solidFill>
                  <a:schemeClr val="dk1"/>
                </a:solidFill>
                <a:latin typeface="Malgun Gothic" panose="020B0503020000020004" charset="-127"/>
              </a:rPr>
              <a:t>Mounted</a:t>
            </a:r>
            <a:r>
              <a:rPr lang="fr-FR" sz="1867" b="1" spc="-1" dirty="0">
                <a:solidFill>
                  <a:schemeClr val="dk1"/>
                </a:solidFill>
                <a:latin typeface="Malgun Gothic" panose="020B0503020000020004" charset="-127"/>
              </a:rPr>
              <a:t> Displays</a:t>
            </a:r>
            <a:endParaRPr lang="en-US" sz="1867" spc="-1" dirty="0"/>
          </a:p>
        </p:txBody>
      </p:sp>
      <p:sp>
        <p:nvSpPr>
          <p:cNvPr id="44" name="Rectangle 43">
            <a:extLst>
              <a:ext uri="{FF2B5EF4-FFF2-40B4-BE49-F238E27FC236}">
                <a16:creationId xmlns:a16="http://schemas.microsoft.com/office/drawing/2014/main" id="{DB92B2FF-EE6D-420D-A391-65D119CF5AAB}"/>
              </a:ext>
            </a:extLst>
          </p:cNvPr>
          <p:cNvSpPr/>
          <p:nvPr/>
        </p:nvSpPr>
        <p:spPr>
          <a:xfrm>
            <a:off x="2838654" y="140846"/>
            <a:ext cx="4272388" cy="502766"/>
          </a:xfrm>
          <a:prstGeom prst="rect">
            <a:avLst/>
          </a:prstGeom>
        </p:spPr>
        <p:txBody>
          <a:bodyPr wrap="none">
            <a:spAutoFit/>
          </a:bodyPr>
          <a:lstStyle/>
          <a:p>
            <a:r>
              <a:rPr lang="fr-FR" sz="2667" b="1" spc="-1" dirty="0">
                <a:latin typeface="Malgun Gothic" panose="020B0503020000020004" charset="-127"/>
              </a:rPr>
              <a:t>VR </a:t>
            </a:r>
            <a:r>
              <a:rPr lang="fr-FR" sz="2667" b="1" spc="-1" dirty="0" err="1">
                <a:latin typeface="Malgun Gothic" panose="020B0503020000020004" charset="-127"/>
              </a:rPr>
              <a:t>Devices</a:t>
            </a:r>
            <a:r>
              <a:rPr lang="fr-FR" sz="2667" b="1" spc="-1" dirty="0">
                <a:latin typeface="Malgun Gothic" panose="020B0503020000020004" charset="-127"/>
              </a:rPr>
              <a:t> in Healthcare</a:t>
            </a:r>
            <a:endParaRPr lang="fr-FR" sz="2667" b="1" dirty="0"/>
          </a:p>
        </p:txBody>
      </p:sp>
      <p:sp>
        <p:nvSpPr>
          <p:cNvPr id="45" name="Google Shape;386;p40">
            <a:extLst>
              <a:ext uri="{FF2B5EF4-FFF2-40B4-BE49-F238E27FC236}">
                <a16:creationId xmlns:a16="http://schemas.microsoft.com/office/drawing/2014/main" id="{E66399A2-17A7-4F9A-A08D-BD14C4DE6771}"/>
              </a:ext>
            </a:extLst>
          </p:cNvPr>
          <p:cNvSpPr txBox="1">
            <a:spLocks/>
          </p:cNvSpPr>
          <p:nvPr/>
        </p:nvSpPr>
        <p:spPr>
          <a:xfrm>
            <a:off x="461220" y="3513168"/>
            <a:ext cx="3074000" cy="404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67" b="1" spc="-1" dirty="0">
                <a:solidFill>
                  <a:schemeClr val="dk1"/>
                </a:solidFill>
                <a:latin typeface="Malgun Gothic" panose="020B0503020000020004" charset="-127"/>
              </a:rPr>
              <a:t>Smart Glasses</a:t>
            </a:r>
            <a:endParaRPr lang="en-US" sz="1867" spc="-1" dirty="0"/>
          </a:p>
        </p:txBody>
      </p:sp>
      <p:sp>
        <p:nvSpPr>
          <p:cNvPr id="46" name="Rectangle 45">
            <a:extLst>
              <a:ext uri="{FF2B5EF4-FFF2-40B4-BE49-F238E27FC236}">
                <a16:creationId xmlns:a16="http://schemas.microsoft.com/office/drawing/2014/main" id="{97E6BA98-FC0C-44D1-954E-11294736A8DD}"/>
              </a:ext>
            </a:extLst>
          </p:cNvPr>
          <p:cNvSpPr/>
          <p:nvPr/>
        </p:nvSpPr>
        <p:spPr>
          <a:xfrm>
            <a:off x="3075990" y="3937036"/>
            <a:ext cx="3491520" cy="1015663"/>
          </a:xfrm>
          <a:prstGeom prst="rect">
            <a:avLst/>
          </a:prstGeom>
        </p:spPr>
        <p:txBody>
          <a:bodyPr wrap="square">
            <a:spAutoFit/>
          </a:bodyPr>
          <a:lstStyle/>
          <a:p>
            <a:r>
              <a:rPr lang="fr-FR" sz="1800" spc="-1" dirty="0" err="1">
                <a:solidFill>
                  <a:schemeClr val="dk1"/>
                </a:solidFill>
                <a:latin typeface="Malgun Gothic" panose="020B0503020000020004" charset="-127"/>
              </a:rPr>
              <a:t>Devices</a:t>
            </a:r>
            <a:r>
              <a:rPr lang="fr-FR" sz="1800" spc="-1" dirty="0">
                <a:solidFill>
                  <a:schemeClr val="dk1"/>
                </a:solidFill>
                <a:latin typeface="Malgun Gothic" panose="020B0503020000020004" charset="-127"/>
              </a:rPr>
              <a:t> like Oculus Rift and HTC Vive </a:t>
            </a:r>
            <a:r>
              <a:rPr lang="fr-FR" sz="1800" spc="-1" dirty="0" err="1">
                <a:solidFill>
                  <a:schemeClr val="dk1"/>
                </a:solidFill>
                <a:latin typeface="Malgun Gothic" panose="020B0503020000020004" charset="-127"/>
              </a:rPr>
              <a:t>provide</a:t>
            </a:r>
            <a:r>
              <a:rPr lang="fr-FR" sz="1800" spc="-1" dirty="0">
                <a:solidFill>
                  <a:schemeClr val="dk1"/>
                </a:solidFill>
                <a:latin typeface="Malgun Gothic" panose="020B0503020000020004" charset="-127"/>
              </a:rPr>
              <a:t> immersive VR </a:t>
            </a:r>
            <a:r>
              <a:rPr lang="fr-FR" sz="1800" spc="-1" dirty="0" err="1">
                <a:solidFill>
                  <a:schemeClr val="dk1"/>
                </a:solidFill>
                <a:latin typeface="Malgun Gothic" panose="020B0503020000020004" charset="-127"/>
              </a:rPr>
              <a:t>experiences</a:t>
            </a:r>
            <a:r>
              <a:rPr lang="fr-FR" sz="2400" spc="-1" dirty="0">
                <a:solidFill>
                  <a:schemeClr val="dk1"/>
                </a:solidFill>
                <a:latin typeface="Malgun Gothic" panose="020B0503020000020004" charset="-127"/>
              </a:rPr>
              <a:t>.</a:t>
            </a:r>
            <a:endParaRPr lang="en-US" sz="2400" spc="-1" dirty="0"/>
          </a:p>
        </p:txBody>
      </p:sp>
      <p:sp>
        <p:nvSpPr>
          <p:cNvPr id="47" name="Rectangle 46">
            <a:extLst>
              <a:ext uri="{FF2B5EF4-FFF2-40B4-BE49-F238E27FC236}">
                <a16:creationId xmlns:a16="http://schemas.microsoft.com/office/drawing/2014/main" id="{213E090C-6FDF-4A03-98F0-CFE6C25667D8}"/>
              </a:ext>
            </a:extLst>
          </p:cNvPr>
          <p:cNvSpPr/>
          <p:nvPr/>
        </p:nvSpPr>
        <p:spPr>
          <a:xfrm>
            <a:off x="6622844" y="3586863"/>
            <a:ext cx="2654544" cy="1477328"/>
          </a:xfrm>
          <a:prstGeom prst="rect">
            <a:avLst/>
          </a:prstGeom>
        </p:spPr>
        <p:txBody>
          <a:bodyPr wrap="square">
            <a:spAutoFit/>
          </a:bodyPr>
          <a:lstStyle/>
          <a:p>
            <a:r>
              <a:rPr lang="en-US" sz="1800" spc="-1" dirty="0">
                <a:solidFill>
                  <a:schemeClr val="dk1"/>
                </a:solidFill>
                <a:latin typeface="Malgun Gothic" panose="020B0503020000020004" charset="-127"/>
              </a:rPr>
              <a:t>These gloves enable natural interaction with virtual environments, enhancing surgical simulations.</a:t>
            </a:r>
            <a:endParaRPr lang="en-US" sz="1800" spc="-1" dirty="0"/>
          </a:p>
        </p:txBody>
      </p:sp>
      <p:sp>
        <p:nvSpPr>
          <p:cNvPr id="48" name="Rectangle 47">
            <a:extLst>
              <a:ext uri="{FF2B5EF4-FFF2-40B4-BE49-F238E27FC236}">
                <a16:creationId xmlns:a16="http://schemas.microsoft.com/office/drawing/2014/main" id="{FCA0D95D-CFCA-4951-B015-7BF6BFA7B19F}"/>
              </a:ext>
            </a:extLst>
          </p:cNvPr>
          <p:cNvSpPr/>
          <p:nvPr/>
        </p:nvSpPr>
        <p:spPr>
          <a:xfrm>
            <a:off x="461220" y="3979109"/>
            <a:ext cx="2510229" cy="1200329"/>
          </a:xfrm>
          <a:prstGeom prst="rect">
            <a:avLst/>
          </a:prstGeom>
        </p:spPr>
        <p:txBody>
          <a:bodyPr wrap="square">
            <a:spAutoFit/>
          </a:bodyPr>
          <a:lstStyle/>
          <a:p>
            <a:r>
              <a:rPr lang="en-US" sz="1800" spc="-1" dirty="0">
                <a:solidFill>
                  <a:schemeClr val="dk1"/>
                </a:solidFill>
                <a:latin typeface="Malgun Gothic" panose="020B0503020000020004" charset="-127"/>
              </a:rPr>
              <a:t>Smart glasses, such as Google Glass, assist doctors during surgeries.</a:t>
            </a:r>
            <a:endParaRPr lang="en-US" sz="1800" spc="-1" dirty="0"/>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grpSp>
        <p:nvGrpSpPr>
          <p:cNvPr id="2" name="Groupe 1">
            <a:extLst>
              <a:ext uri="{FF2B5EF4-FFF2-40B4-BE49-F238E27FC236}">
                <a16:creationId xmlns:a16="http://schemas.microsoft.com/office/drawing/2014/main" id="{A0C362C5-7D82-438C-9EA5-89526144FAAC}"/>
              </a:ext>
            </a:extLst>
          </p:cNvPr>
          <p:cNvGrpSpPr/>
          <p:nvPr/>
        </p:nvGrpSpPr>
        <p:grpSpPr>
          <a:xfrm>
            <a:off x="327583" y="147661"/>
            <a:ext cx="9413317" cy="4779939"/>
            <a:chOff x="329040" y="139320"/>
            <a:chExt cx="8279188" cy="6367336"/>
          </a:xfrm>
        </p:grpSpPr>
        <p:sp>
          <p:nvSpPr>
            <p:cNvPr id="3" name="ZoneTexte 2">
              <a:extLst>
                <a:ext uri="{FF2B5EF4-FFF2-40B4-BE49-F238E27FC236}">
                  <a16:creationId xmlns:a16="http://schemas.microsoft.com/office/drawing/2014/main" id="{13CE9879-68B0-4486-BCD3-4F6F528C3DF1}"/>
                </a:ext>
              </a:extLst>
            </p:cNvPr>
            <p:cNvSpPr/>
            <p:nvPr/>
          </p:nvSpPr>
          <p:spPr>
            <a:xfrm>
              <a:off x="403468" y="139320"/>
              <a:ext cx="8204760" cy="791009"/>
            </a:xfrm>
            <a:prstGeom prst="rect">
              <a:avLst/>
            </a:prstGeom>
            <a:noFill/>
            <a:ln w="0">
              <a:noFill/>
            </a:ln>
          </p:spPr>
          <p:style>
            <a:lnRef idx="0">
              <a:srgbClr val="FFFFFF"/>
            </a:lnRef>
            <a:fillRef idx="0">
              <a:srgbClr val="FFFFFF"/>
            </a:fillRef>
            <a:effectRef idx="0">
              <a:srgbClr val="FFFFFF"/>
            </a:effectRef>
            <a:fontRef idx="minor"/>
          </p:style>
          <p:txBody>
            <a:bodyPr lIns="120000" tIns="60000" rIns="120000" bIns="60000" anchor="t">
              <a:spAutoFit/>
            </a:bodyPr>
            <a:lstStyle/>
            <a:p>
              <a:pPr defTabSz="1219170"/>
              <a:r>
                <a:rPr lang="en-US" sz="4000" b="1" spc="-1" dirty="0">
                  <a:latin typeface="Malgun Gothic" panose="020B0503020000020004" charset="-127"/>
                </a:rPr>
                <a:t>Evolution of VR in Healthcare</a:t>
              </a:r>
              <a:endParaRPr lang="en-US" sz="4000" spc="-1" dirty="0">
                <a:latin typeface="Arial" panose="020B0604020202020204"/>
              </a:endParaRPr>
            </a:p>
          </p:txBody>
        </p:sp>
        <p:cxnSp>
          <p:nvCxnSpPr>
            <p:cNvPr id="4" name="Connecteur droit 4">
              <a:extLst>
                <a:ext uri="{FF2B5EF4-FFF2-40B4-BE49-F238E27FC236}">
                  <a16:creationId xmlns:a16="http://schemas.microsoft.com/office/drawing/2014/main" id="{1942CC9A-9AC8-457A-BB71-F2C6AC6565B5}"/>
                </a:ext>
              </a:extLst>
            </p:cNvPr>
            <p:cNvCxnSpPr/>
            <p:nvPr/>
          </p:nvCxnSpPr>
          <p:spPr>
            <a:xfrm>
              <a:off x="457200" y="1295280"/>
              <a:ext cx="720" cy="5080680"/>
            </a:xfrm>
            <a:prstGeom prst="straightConnector1">
              <a:avLst/>
            </a:prstGeom>
            <a:ln w="19050">
              <a:solidFill>
                <a:srgbClr val="000000"/>
              </a:solidFill>
              <a:round/>
            </a:ln>
          </p:spPr>
        </p:cxnSp>
        <p:sp>
          <p:nvSpPr>
            <p:cNvPr id="5" name="Rectangle 8">
              <a:extLst>
                <a:ext uri="{FF2B5EF4-FFF2-40B4-BE49-F238E27FC236}">
                  <a16:creationId xmlns:a16="http://schemas.microsoft.com/office/drawing/2014/main" id="{A0BB9665-F21E-42AE-B9E2-819437C2A8D1}"/>
                </a:ext>
              </a:extLst>
            </p:cNvPr>
            <p:cNvSpPr/>
            <p:nvPr/>
          </p:nvSpPr>
          <p:spPr>
            <a:xfrm>
              <a:off x="329040" y="1532520"/>
              <a:ext cx="295560" cy="3632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p:style>
          <p:txBody>
            <a:bodyPr lIns="120000" tIns="60000" rIns="120000" bIns="60000" anchor="ctr">
              <a:noAutofit/>
            </a:bodyPr>
            <a:lstStyle/>
            <a:p>
              <a:pPr algn="ctr" defTabSz="1219170"/>
              <a:r>
                <a:rPr lang="fr-FR" sz="2400" b="1" spc="-1">
                  <a:solidFill>
                    <a:schemeClr val="lt1"/>
                  </a:solidFill>
                  <a:latin typeface="Arial" panose="020B0604020202020204"/>
                </a:rPr>
                <a:t>1</a:t>
              </a:r>
              <a:endParaRPr lang="en-US" sz="2400" spc="-1">
                <a:solidFill>
                  <a:srgbClr val="FFFFFF"/>
                </a:solidFill>
                <a:latin typeface="Arial" panose="020B0604020202020204"/>
              </a:endParaRPr>
            </a:p>
          </p:txBody>
        </p:sp>
        <p:sp>
          <p:nvSpPr>
            <p:cNvPr id="6" name="Rectangle 9">
              <a:extLst>
                <a:ext uri="{FF2B5EF4-FFF2-40B4-BE49-F238E27FC236}">
                  <a16:creationId xmlns:a16="http://schemas.microsoft.com/office/drawing/2014/main" id="{4B98B75B-95EF-4F27-9E12-A4B4D073F8BA}"/>
                </a:ext>
              </a:extLst>
            </p:cNvPr>
            <p:cNvSpPr/>
            <p:nvPr/>
          </p:nvSpPr>
          <p:spPr>
            <a:xfrm>
              <a:off x="329040" y="2658960"/>
              <a:ext cx="295560" cy="3632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p:style>
          <p:txBody>
            <a:bodyPr lIns="120000" tIns="60000" rIns="120000" bIns="60000" anchor="ctr">
              <a:noAutofit/>
            </a:bodyPr>
            <a:lstStyle/>
            <a:p>
              <a:pPr algn="ctr" defTabSz="1219170"/>
              <a:r>
                <a:rPr lang="fr-FR" sz="2400" b="1" spc="-1">
                  <a:solidFill>
                    <a:schemeClr val="lt1"/>
                  </a:solidFill>
                  <a:latin typeface="Arial" panose="020B0604020202020204"/>
                </a:rPr>
                <a:t>2</a:t>
              </a:r>
              <a:endParaRPr lang="en-US" sz="2400" spc="-1">
                <a:solidFill>
                  <a:srgbClr val="FFFFFF"/>
                </a:solidFill>
                <a:latin typeface="Arial" panose="020B0604020202020204"/>
              </a:endParaRPr>
            </a:p>
          </p:txBody>
        </p:sp>
        <p:sp>
          <p:nvSpPr>
            <p:cNvPr id="7" name="Rectangle 10">
              <a:extLst>
                <a:ext uri="{FF2B5EF4-FFF2-40B4-BE49-F238E27FC236}">
                  <a16:creationId xmlns:a16="http://schemas.microsoft.com/office/drawing/2014/main" id="{E756965F-19D0-4512-AB24-745BFE1374D8}"/>
                </a:ext>
              </a:extLst>
            </p:cNvPr>
            <p:cNvSpPr/>
            <p:nvPr/>
          </p:nvSpPr>
          <p:spPr>
            <a:xfrm>
              <a:off x="329040" y="3948840"/>
              <a:ext cx="295560" cy="3632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p:style>
          <p:txBody>
            <a:bodyPr lIns="120000" tIns="60000" rIns="120000" bIns="60000" anchor="ctr">
              <a:noAutofit/>
            </a:bodyPr>
            <a:lstStyle/>
            <a:p>
              <a:pPr algn="ctr" defTabSz="1219170"/>
              <a:r>
                <a:rPr lang="fr-FR" sz="2400" b="1" spc="-1">
                  <a:solidFill>
                    <a:schemeClr val="lt1"/>
                  </a:solidFill>
                  <a:latin typeface="Arial" panose="020B0604020202020204"/>
                </a:rPr>
                <a:t>3</a:t>
              </a:r>
              <a:endParaRPr lang="en-US" sz="2400" spc="-1">
                <a:solidFill>
                  <a:srgbClr val="FFFFFF"/>
                </a:solidFill>
                <a:latin typeface="Arial" panose="020B0604020202020204"/>
              </a:endParaRPr>
            </a:p>
          </p:txBody>
        </p:sp>
        <p:sp>
          <p:nvSpPr>
            <p:cNvPr id="8" name="Rectangle 11">
              <a:extLst>
                <a:ext uri="{FF2B5EF4-FFF2-40B4-BE49-F238E27FC236}">
                  <a16:creationId xmlns:a16="http://schemas.microsoft.com/office/drawing/2014/main" id="{A0FDF184-6242-4479-8E6E-30136A440646}"/>
                </a:ext>
              </a:extLst>
            </p:cNvPr>
            <p:cNvSpPr/>
            <p:nvPr/>
          </p:nvSpPr>
          <p:spPr>
            <a:xfrm>
              <a:off x="329040" y="5287320"/>
              <a:ext cx="295560" cy="3632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p:style>
          <p:txBody>
            <a:bodyPr lIns="120000" tIns="60000" rIns="120000" bIns="60000" anchor="ctr">
              <a:noAutofit/>
            </a:bodyPr>
            <a:lstStyle/>
            <a:p>
              <a:pPr algn="ctr" defTabSz="1219170"/>
              <a:r>
                <a:rPr lang="fr-FR" sz="2400" b="1" spc="-1">
                  <a:solidFill>
                    <a:schemeClr val="lt1"/>
                  </a:solidFill>
                  <a:latin typeface="Arial" panose="020B0604020202020204"/>
                </a:rPr>
                <a:t>4</a:t>
              </a:r>
              <a:endParaRPr lang="en-US" sz="2400" spc="-1">
                <a:solidFill>
                  <a:srgbClr val="FFFFFF"/>
                </a:solidFill>
                <a:latin typeface="Arial" panose="020B0604020202020204"/>
              </a:endParaRPr>
            </a:p>
          </p:txBody>
        </p:sp>
        <p:cxnSp>
          <p:nvCxnSpPr>
            <p:cNvPr id="9" name="Connecteur droit 13">
              <a:extLst>
                <a:ext uri="{FF2B5EF4-FFF2-40B4-BE49-F238E27FC236}">
                  <a16:creationId xmlns:a16="http://schemas.microsoft.com/office/drawing/2014/main" id="{B78CB0F5-7C42-4B0B-99A9-FC8EE11C855A}"/>
                </a:ext>
              </a:extLst>
            </p:cNvPr>
            <p:cNvCxnSpPr>
              <a:stCxn id="5" idx="3"/>
            </p:cNvCxnSpPr>
            <p:nvPr/>
          </p:nvCxnSpPr>
          <p:spPr>
            <a:xfrm>
              <a:off x="624600" y="1713960"/>
              <a:ext cx="476640" cy="1080"/>
            </a:xfrm>
            <a:prstGeom prst="straightConnector1">
              <a:avLst/>
            </a:prstGeom>
            <a:ln w="19050">
              <a:solidFill>
                <a:srgbClr val="000000"/>
              </a:solidFill>
              <a:round/>
            </a:ln>
          </p:spPr>
        </p:cxnSp>
        <p:cxnSp>
          <p:nvCxnSpPr>
            <p:cNvPr id="10" name="Connecteur droit 15">
              <a:extLst>
                <a:ext uri="{FF2B5EF4-FFF2-40B4-BE49-F238E27FC236}">
                  <a16:creationId xmlns:a16="http://schemas.microsoft.com/office/drawing/2014/main" id="{41EDE359-2992-4D38-BDE9-8B0C6C5F4E57}"/>
                </a:ext>
              </a:extLst>
            </p:cNvPr>
            <p:cNvCxnSpPr/>
            <p:nvPr/>
          </p:nvCxnSpPr>
          <p:spPr>
            <a:xfrm>
              <a:off x="624960" y="2841120"/>
              <a:ext cx="476280" cy="720"/>
            </a:xfrm>
            <a:prstGeom prst="straightConnector1">
              <a:avLst/>
            </a:prstGeom>
            <a:ln w="19050">
              <a:solidFill>
                <a:srgbClr val="000000"/>
              </a:solidFill>
              <a:round/>
            </a:ln>
          </p:spPr>
        </p:cxnSp>
        <p:cxnSp>
          <p:nvCxnSpPr>
            <p:cNvPr id="11" name="Connecteur droit 16">
              <a:extLst>
                <a:ext uri="{FF2B5EF4-FFF2-40B4-BE49-F238E27FC236}">
                  <a16:creationId xmlns:a16="http://schemas.microsoft.com/office/drawing/2014/main" id="{E7C9D2B1-1E41-412D-87A3-0C2205DFDC96}"/>
                </a:ext>
              </a:extLst>
            </p:cNvPr>
            <p:cNvCxnSpPr/>
            <p:nvPr/>
          </p:nvCxnSpPr>
          <p:spPr>
            <a:xfrm>
              <a:off x="624960" y="4130640"/>
              <a:ext cx="476280" cy="720"/>
            </a:xfrm>
            <a:prstGeom prst="straightConnector1">
              <a:avLst/>
            </a:prstGeom>
            <a:ln w="19050">
              <a:solidFill>
                <a:srgbClr val="000000"/>
              </a:solidFill>
              <a:round/>
            </a:ln>
          </p:spPr>
        </p:cxnSp>
        <p:cxnSp>
          <p:nvCxnSpPr>
            <p:cNvPr id="12" name="Connecteur droit 17">
              <a:extLst>
                <a:ext uri="{FF2B5EF4-FFF2-40B4-BE49-F238E27FC236}">
                  <a16:creationId xmlns:a16="http://schemas.microsoft.com/office/drawing/2014/main" id="{E66B82E9-C943-4D31-942E-0B8E53033139}"/>
                </a:ext>
              </a:extLst>
            </p:cNvPr>
            <p:cNvCxnSpPr/>
            <p:nvPr/>
          </p:nvCxnSpPr>
          <p:spPr>
            <a:xfrm>
              <a:off x="624960" y="5469120"/>
              <a:ext cx="476280" cy="720"/>
            </a:xfrm>
            <a:prstGeom prst="straightConnector1">
              <a:avLst/>
            </a:prstGeom>
            <a:ln w="19050">
              <a:solidFill>
                <a:srgbClr val="000000"/>
              </a:solidFill>
              <a:round/>
            </a:ln>
          </p:spPr>
        </p:cxnSp>
        <p:sp>
          <p:nvSpPr>
            <p:cNvPr id="13" name="ZoneTexte 19">
              <a:extLst>
                <a:ext uri="{FF2B5EF4-FFF2-40B4-BE49-F238E27FC236}">
                  <a16:creationId xmlns:a16="http://schemas.microsoft.com/office/drawing/2014/main" id="{348C5C5D-9757-4D54-A963-077DE5FAC056}"/>
                </a:ext>
              </a:extLst>
            </p:cNvPr>
            <p:cNvSpPr/>
            <p:nvPr/>
          </p:nvSpPr>
          <p:spPr>
            <a:xfrm>
              <a:off x="1100519" y="1429920"/>
              <a:ext cx="1006230" cy="653398"/>
            </a:xfrm>
            <a:prstGeom prst="rect">
              <a:avLst/>
            </a:prstGeom>
            <a:noFill/>
            <a:ln w="0">
              <a:noFill/>
            </a:ln>
          </p:spPr>
          <p:style>
            <a:lnRef idx="0">
              <a:srgbClr val="FFFFFF"/>
            </a:lnRef>
            <a:fillRef idx="0">
              <a:srgbClr val="FFFFFF"/>
            </a:fillRef>
            <a:effectRef idx="0">
              <a:srgbClr val="FFFFFF"/>
            </a:effectRef>
            <a:fontRef idx="minor"/>
          </p:style>
          <p:txBody>
            <a:bodyPr wrap="square" lIns="120000" tIns="60000" rIns="120000" bIns="60000" anchor="t">
              <a:spAutoFit/>
            </a:bodyPr>
            <a:lstStyle/>
            <a:p>
              <a:pPr defTabSz="1219170"/>
              <a:r>
                <a:rPr lang="fr-FR" sz="2400" b="1" spc="-1" dirty="0">
                  <a:solidFill>
                    <a:schemeClr val="dk1"/>
                  </a:solidFill>
                  <a:latin typeface="Malgun Gothic" panose="020B0503020000020004" charset="-127"/>
                </a:rPr>
                <a:t>1950s</a:t>
              </a:r>
              <a:endParaRPr lang="en-US" sz="2400" spc="-1" dirty="0">
                <a:solidFill>
                  <a:srgbClr val="000000"/>
                </a:solidFill>
                <a:latin typeface="Arial" panose="020B0604020202020204"/>
              </a:endParaRPr>
            </a:p>
          </p:txBody>
        </p:sp>
        <p:sp>
          <p:nvSpPr>
            <p:cNvPr id="14" name="ZoneTexte 21">
              <a:extLst>
                <a:ext uri="{FF2B5EF4-FFF2-40B4-BE49-F238E27FC236}">
                  <a16:creationId xmlns:a16="http://schemas.microsoft.com/office/drawing/2014/main" id="{2A896AC6-73D7-440B-97CE-AF1CA81A970A}"/>
                </a:ext>
              </a:extLst>
            </p:cNvPr>
            <p:cNvSpPr/>
            <p:nvPr/>
          </p:nvSpPr>
          <p:spPr>
            <a:xfrm>
              <a:off x="1100520" y="1802881"/>
              <a:ext cx="6095160" cy="824055"/>
            </a:xfrm>
            <a:prstGeom prst="rect">
              <a:avLst/>
            </a:prstGeom>
            <a:noFill/>
            <a:ln w="0">
              <a:noFill/>
            </a:ln>
          </p:spPr>
          <p:style>
            <a:lnRef idx="0">
              <a:srgbClr val="FFFFFF"/>
            </a:lnRef>
            <a:fillRef idx="0">
              <a:srgbClr val="FFFFFF"/>
            </a:fillRef>
            <a:effectRef idx="0">
              <a:srgbClr val="FFFFFF"/>
            </a:effectRef>
            <a:fontRef idx="minor"/>
          </p:style>
          <p:txBody>
            <a:bodyPr lIns="120000" tIns="60000" rIns="120000" bIns="60000" anchor="t">
              <a:spAutoFit/>
            </a:bodyPr>
            <a:lstStyle/>
            <a:p>
              <a:pPr defTabSz="1219170"/>
              <a:r>
                <a:rPr lang="en-US" sz="1800" spc="-1" dirty="0">
                  <a:solidFill>
                    <a:schemeClr val="dk1"/>
                  </a:solidFill>
                  <a:latin typeface="Malgun Gothic" panose="020B0503020000020004" charset="-127"/>
                </a:rPr>
                <a:t>The concept of VR emerged, but technology was not advanced enough for practical applications</a:t>
              </a:r>
              <a:r>
                <a:rPr lang="en-US" sz="2400" spc="-1" dirty="0">
                  <a:solidFill>
                    <a:schemeClr val="dk1"/>
                  </a:solidFill>
                  <a:latin typeface="Malgun Gothic" panose="020B0503020000020004" charset="-127"/>
                </a:rPr>
                <a:t>.</a:t>
              </a:r>
              <a:endParaRPr lang="en-US" sz="2400" spc="-1" dirty="0">
                <a:solidFill>
                  <a:srgbClr val="000000"/>
                </a:solidFill>
                <a:latin typeface="Arial" panose="020B0604020202020204"/>
              </a:endParaRPr>
            </a:p>
          </p:txBody>
        </p:sp>
        <p:sp>
          <p:nvSpPr>
            <p:cNvPr id="15" name="ZoneTexte 23">
              <a:extLst>
                <a:ext uri="{FF2B5EF4-FFF2-40B4-BE49-F238E27FC236}">
                  <a16:creationId xmlns:a16="http://schemas.microsoft.com/office/drawing/2014/main" id="{87A6D834-B026-4220-981F-A898EB8C87C2}"/>
                </a:ext>
              </a:extLst>
            </p:cNvPr>
            <p:cNvSpPr/>
            <p:nvPr/>
          </p:nvSpPr>
          <p:spPr>
            <a:xfrm>
              <a:off x="1100519" y="2537638"/>
              <a:ext cx="1126096" cy="653398"/>
            </a:xfrm>
            <a:prstGeom prst="rect">
              <a:avLst/>
            </a:prstGeom>
            <a:noFill/>
            <a:ln w="0">
              <a:noFill/>
            </a:ln>
          </p:spPr>
          <p:style>
            <a:lnRef idx="0">
              <a:srgbClr val="FFFFFF"/>
            </a:lnRef>
            <a:fillRef idx="0">
              <a:srgbClr val="FFFFFF"/>
            </a:fillRef>
            <a:effectRef idx="0">
              <a:srgbClr val="FFFFFF"/>
            </a:effectRef>
            <a:fontRef idx="minor"/>
          </p:style>
          <p:txBody>
            <a:bodyPr wrap="square" lIns="120000" tIns="60000" rIns="120000" bIns="60000" anchor="t">
              <a:spAutoFit/>
            </a:bodyPr>
            <a:lstStyle/>
            <a:p>
              <a:pPr defTabSz="1219170"/>
              <a:r>
                <a:rPr lang="fr-FR" sz="2400" b="1" spc="-1" dirty="0">
                  <a:solidFill>
                    <a:schemeClr val="dk1"/>
                  </a:solidFill>
                  <a:latin typeface="Malgun Gothic" panose="020B0503020000020004" charset="-127"/>
                </a:rPr>
                <a:t>1990s</a:t>
              </a:r>
              <a:endParaRPr lang="en-US" sz="2400" spc="-1" dirty="0">
                <a:solidFill>
                  <a:srgbClr val="000000"/>
                </a:solidFill>
                <a:latin typeface="Arial" panose="020B0604020202020204"/>
              </a:endParaRPr>
            </a:p>
          </p:txBody>
        </p:sp>
        <p:sp>
          <p:nvSpPr>
            <p:cNvPr id="16" name="ZoneTexte 25">
              <a:extLst>
                <a:ext uri="{FF2B5EF4-FFF2-40B4-BE49-F238E27FC236}">
                  <a16:creationId xmlns:a16="http://schemas.microsoft.com/office/drawing/2014/main" id="{CB591E91-6A04-410E-9E34-AA266BC3F1F7}"/>
                </a:ext>
              </a:extLst>
            </p:cNvPr>
            <p:cNvSpPr/>
            <p:nvPr/>
          </p:nvSpPr>
          <p:spPr>
            <a:xfrm>
              <a:off x="1100520" y="2974319"/>
              <a:ext cx="6628680" cy="824055"/>
            </a:xfrm>
            <a:prstGeom prst="rect">
              <a:avLst/>
            </a:prstGeom>
            <a:noFill/>
            <a:ln w="0">
              <a:noFill/>
            </a:ln>
          </p:spPr>
          <p:style>
            <a:lnRef idx="0">
              <a:srgbClr val="FFFFFF"/>
            </a:lnRef>
            <a:fillRef idx="0">
              <a:srgbClr val="FFFFFF"/>
            </a:fillRef>
            <a:effectRef idx="0">
              <a:srgbClr val="FFFFFF"/>
            </a:effectRef>
            <a:fontRef idx="minor"/>
          </p:style>
          <p:txBody>
            <a:bodyPr lIns="120000" tIns="60000" rIns="120000" bIns="60000" anchor="t">
              <a:spAutoFit/>
            </a:bodyPr>
            <a:lstStyle/>
            <a:p>
              <a:pPr defTabSz="1219170"/>
              <a:r>
                <a:rPr lang="en-US" sz="1800" spc="-1" dirty="0">
                  <a:solidFill>
                    <a:schemeClr val="dk1"/>
                  </a:solidFill>
                  <a:latin typeface="Malgun Gothic" panose="020B0503020000020004" charset="-127"/>
                </a:rPr>
                <a:t>VR technology became more accessible, leading to initial applications in medical training and pain management</a:t>
              </a:r>
              <a:r>
                <a:rPr lang="en-US" sz="2400" spc="-1" dirty="0">
                  <a:solidFill>
                    <a:schemeClr val="dk1"/>
                  </a:solidFill>
                  <a:latin typeface="Malgun Gothic" panose="020B0503020000020004" charset="-127"/>
                </a:rPr>
                <a:t>.</a:t>
              </a:r>
              <a:endParaRPr lang="en-US" sz="2400" spc="-1" dirty="0">
                <a:solidFill>
                  <a:srgbClr val="000000"/>
                </a:solidFill>
                <a:latin typeface="Arial" panose="020B0604020202020204"/>
              </a:endParaRPr>
            </a:p>
          </p:txBody>
        </p:sp>
        <p:sp>
          <p:nvSpPr>
            <p:cNvPr id="17" name="ZoneTexte 29">
              <a:extLst>
                <a:ext uri="{FF2B5EF4-FFF2-40B4-BE49-F238E27FC236}">
                  <a16:creationId xmlns:a16="http://schemas.microsoft.com/office/drawing/2014/main" id="{644369D1-257D-47C4-A4F3-A423D798AD16}"/>
                </a:ext>
              </a:extLst>
            </p:cNvPr>
            <p:cNvSpPr/>
            <p:nvPr/>
          </p:nvSpPr>
          <p:spPr>
            <a:xfrm>
              <a:off x="1100520" y="4286880"/>
              <a:ext cx="6552360" cy="824055"/>
            </a:xfrm>
            <a:prstGeom prst="rect">
              <a:avLst/>
            </a:prstGeom>
            <a:noFill/>
            <a:ln w="0">
              <a:noFill/>
            </a:ln>
          </p:spPr>
          <p:style>
            <a:lnRef idx="0">
              <a:srgbClr val="FFFFFF"/>
            </a:lnRef>
            <a:fillRef idx="0">
              <a:srgbClr val="FFFFFF"/>
            </a:fillRef>
            <a:effectRef idx="0">
              <a:srgbClr val="FFFFFF"/>
            </a:effectRef>
            <a:fontRef idx="minor"/>
          </p:style>
          <p:txBody>
            <a:bodyPr lIns="120000" tIns="60000" rIns="120000" bIns="60000" anchor="t">
              <a:spAutoFit/>
            </a:bodyPr>
            <a:lstStyle/>
            <a:p>
              <a:pPr defTabSz="1219170"/>
              <a:r>
                <a:rPr lang="en-US" sz="1800" spc="-1" dirty="0">
                  <a:solidFill>
                    <a:schemeClr val="dk1"/>
                  </a:solidFill>
                  <a:latin typeface="Malgun Gothic" panose="020B0503020000020004" charset="-127"/>
                </a:rPr>
                <a:t>VR gained traction in pain management, exposure therapy for phobias, and cognitive rehabilitation for stroke patients</a:t>
              </a:r>
              <a:r>
                <a:rPr lang="en-US" sz="2400" spc="-1" dirty="0">
                  <a:solidFill>
                    <a:schemeClr val="dk1"/>
                  </a:solidFill>
                  <a:latin typeface="Malgun Gothic" panose="020B0503020000020004" charset="-127"/>
                </a:rPr>
                <a:t>.</a:t>
              </a:r>
              <a:endParaRPr lang="en-US" sz="2400" spc="-1" dirty="0">
                <a:solidFill>
                  <a:srgbClr val="000000"/>
                </a:solidFill>
                <a:latin typeface="Arial" panose="020B0604020202020204"/>
              </a:endParaRPr>
            </a:p>
          </p:txBody>
        </p:sp>
        <p:sp>
          <p:nvSpPr>
            <p:cNvPr id="18" name="ZoneTexte 319">
              <a:extLst>
                <a:ext uri="{FF2B5EF4-FFF2-40B4-BE49-F238E27FC236}">
                  <a16:creationId xmlns:a16="http://schemas.microsoft.com/office/drawing/2014/main" id="{04B4A0E9-9130-44B2-8520-740A6E16F947}"/>
                </a:ext>
              </a:extLst>
            </p:cNvPr>
            <p:cNvSpPr/>
            <p:nvPr/>
          </p:nvSpPr>
          <p:spPr>
            <a:xfrm>
              <a:off x="1100520" y="5230440"/>
              <a:ext cx="956160" cy="526646"/>
            </a:xfrm>
            <a:prstGeom prst="rect">
              <a:avLst/>
            </a:prstGeom>
            <a:noFill/>
            <a:ln w="0">
              <a:noFill/>
            </a:ln>
          </p:spPr>
          <p:style>
            <a:lnRef idx="0">
              <a:srgbClr val="FFFFFF"/>
            </a:lnRef>
            <a:fillRef idx="0">
              <a:srgbClr val="FFFFFF"/>
            </a:fillRef>
            <a:effectRef idx="0">
              <a:srgbClr val="FFFFFF"/>
            </a:effectRef>
            <a:fontRef idx="minor"/>
          </p:style>
          <p:txBody>
            <a:bodyPr lIns="120000" tIns="60000" rIns="120000" bIns="60000" anchor="t">
              <a:spAutoFit/>
            </a:bodyPr>
            <a:lstStyle/>
            <a:p>
              <a:pPr defTabSz="1219170"/>
              <a:r>
                <a:rPr lang="fr-FR" sz="2400" b="1" spc="-1">
                  <a:solidFill>
                    <a:schemeClr val="dk1"/>
                  </a:solidFill>
                  <a:latin typeface="Malgun Gothic" panose="020B0503020000020004" charset="-127"/>
                </a:rPr>
                <a:t>2020s</a:t>
              </a:r>
              <a:endParaRPr lang="en-US" sz="2400" spc="-1">
                <a:solidFill>
                  <a:srgbClr val="000000"/>
                </a:solidFill>
                <a:latin typeface="Arial" panose="020B0604020202020204"/>
              </a:endParaRPr>
            </a:p>
          </p:txBody>
        </p:sp>
        <p:sp>
          <p:nvSpPr>
            <p:cNvPr id="19" name="ZoneTexte 321">
              <a:extLst>
                <a:ext uri="{FF2B5EF4-FFF2-40B4-BE49-F238E27FC236}">
                  <a16:creationId xmlns:a16="http://schemas.microsoft.com/office/drawing/2014/main" id="{652F53CC-D119-40BB-8913-721122E36A72}"/>
                </a:ext>
              </a:extLst>
            </p:cNvPr>
            <p:cNvSpPr/>
            <p:nvPr/>
          </p:nvSpPr>
          <p:spPr>
            <a:xfrm>
              <a:off x="1100520" y="5682601"/>
              <a:ext cx="6095160" cy="824055"/>
            </a:xfrm>
            <a:prstGeom prst="rect">
              <a:avLst/>
            </a:prstGeom>
            <a:noFill/>
            <a:ln w="0">
              <a:noFill/>
            </a:ln>
          </p:spPr>
          <p:style>
            <a:lnRef idx="0">
              <a:srgbClr val="FFFFFF"/>
            </a:lnRef>
            <a:fillRef idx="0">
              <a:srgbClr val="FFFFFF"/>
            </a:fillRef>
            <a:effectRef idx="0">
              <a:srgbClr val="FFFFFF"/>
            </a:effectRef>
            <a:fontRef idx="minor"/>
          </p:style>
          <p:txBody>
            <a:bodyPr lIns="120000" tIns="60000" rIns="120000" bIns="60000" anchor="t">
              <a:spAutoFit/>
            </a:bodyPr>
            <a:lstStyle/>
            <a:p>
              <a:pPr defTabSz="1219170"/>
              <a:r>
                <a:rPr lang="en-US" sz="1800" spc="-1" dirty="0">
                  <a:solidFill>
                    <a:schemeClr val="dk1"/>
                  </a:solidFill>
                  <a:latin typeface="Malgun Gothic" panose="020B0503020000020004" charset="-127"/>
                </a:rPr>
                <a:t>The COVID-19 pandemic accelerated the adoption of telehealth and remote patient care using VR platforms</a:t>
              </a:r>
              <a:r>
                <a:rPr lang="en-US" sz="2400" spc="-1" dirty="0">
                  <a:solidFill>
                    <a:schemeClr val="dk1"/>
                  </a:solidFill>
                  <a:latin typeface="Malgun Gothic" panose="020B0503020000020004" charset="-127"/>
                </a:rPr>
                <a:t>.</a:t>
              </a:r>
              <a:endParaRPr lang="en-US" sz="2400" spc="-1" dirty="0">
                <a:solidFill>
                  <a:srgbClr val="000000"/>
                </a:solidFill>
                <a:latin typeface="Arial" panose="020B0604020202020204"/>
              </a:endParaRPr>
            </a:p>
          </p:txBody>
        </p:sp>
        <p:sp>
          <p:nvSpPr>
            <p:cNvPr id="20" name="ZoneTexte 325">
              <a:extLst>
                <a:ext uri="{FF2B5EF4-FFF2-40B4-BE49-F238E27FC236}">
                  <a16:creationId xmlns:a16="http://schemas.microsoft.com/office/drawing/2014/main" id="{E745B0E9-A02F-43EF-9B40-A460818754D7}"/>
                </a:ext>
              </a:extLst>
            </p:cNvPr>
            <p:cNvSpPr/>
            <p:nvPr/>
          </p:nvSpPr>
          <p:spPr>
            <a:xfrm>
              <a:off x="1100519" y="3876120"/>
              <a:ext cx="1304814" cy="653398"/>
            </a:xfrm>
            <a:prstGeom prst="rect">
              <a:avLst/>
            </a:prstGeom>
            <a:noFill/>
            <a:ln w="0">
              <a:noFill/>
            </a:ln>
          </p:spPr>
          <p:style>
            <a:lnRef idx="0">
              <a:srgbClr val="FFFFFF"/>
            </a:lnRef>
            <a:fillRef idx="0">
              <a:srgbClr val="FFFFFF"/>
            </a:fillRef>
            <a:effectRef idx="0">
              <a:srgbClr val="FFFFFF"/>
            </a:effectRef>
            <a:fontRef idx="minor"/>
          </p:style>
          <p:txBody>
            <a:bodyPr wrap="square" lIns="120000" tIns="60000" rIns="120000" bIns="60000" anchor="t">
              <a:spAutoFit/>
            </a:bodyPr>
            <a:lstStyle/>
            <a:p>
              <a:pPr defTabSz="1219170"/>
              <a:r>
                <a:rPr lang="fr-FR" sz="2400" b="1" spc="-1" dirty="0">
                  <a:solidFill>
                    <a:schemeClr val="dk1"/>
                  </a:solidFill>
                  <a:latin typeface="Malgun Gothic" panose="020B0503020000020004" charset="-127"/>
                </a:rPr>
                <a:t>2010s</a:t>
              </a:r>
              <a:endParaRPr lang="en-US" sz="2400" spc="-1" dirty="0">
                <a:solidFill>
                  <a:srgbClr val="000000"/>
                </a:solidFill>
                <a:latin typeface="Arial" panose="020B0604020202020204"/>
              </a:endParaRPr>
            </a:p>
          </p:txBody>
        </p:sp>
      </p:grpSp>
    </p:spTree>
    <p:extLst>
      <p:ext uri="{BB962C8B-B14F-4D97-AF65-F5344CB8AC3E}">
        <p14:creationId xmlns:p14="http://schemas.microsoft.com/office/powerpoint/2010/main" val="153187596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 7"/>
          <p:cNvPicPr/>
          <p:nvPr/>
        </p:nvPicPr>
        <p:blipFill>
          <a:blip r:embed="rId2"/>
          <a:stretch>
            <a:fillRect/>
          </a:stretch>
        </p:blipFill>
        <p:spPr>
          <a:xfrm>
            <a:off x="-58770" y="-577260"/>
            <a:ext cx="9261540" cy="6298020"/>
          </a:xfrm>
          <a:prstGeom prst="rect">
            <a:avLst/>
          </a:prstGeom>
          <a:ln w="0">
            <a:noFill/>
          </a:ln>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4098" name="Picture 2" descr="Résultat d’images pour vr healthcare">
            <a:extLst>
              <a:ext uri="{FF2B5EF4-FFF2-40B4-BE49-F238E27FC236}">
                <a16:creationId xmlns:a16="http://schemas.microsoft.com/office/drawing/2014/main" id="{F7B9FF6C-DFAE-42CC-8319-4CC628129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359" y="1349483"/>
            <a:ext cx="3067050" cy="2543175"/>
          </a:xfrm>
          <a:prstGeom prst="round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A5F3174-5EAF-49D4-8571-AE33BB62D45E}"/>
              </a:ext>
            </a:extLst>
          </p:cNvPr>
          <p:cNvSpPr/>
          <p:nvPr/>
        </p:nvSpPr>
        <p:spPr>
          <a:xfrm>
            <a:off x="132329" y="431381"/>
            <a:ext cx="5748818" cy="646331"/>
          </a:xfrm>
          <a:prstGeom prst="rect">
            <a:avLst/>
          </a:prstGeom>
        </p:spPr>
        <p:txBody>
          <a:bodyPr wrap="none">
            <a:spAutoFit/>
          </a:bodyPr>
          <a:lstStyle/>
          <a:p>
            <a:r>
              <a:rPr lang="fr-FR" sz="3600" b="1" spc="-1" dirty="0" err="1">
                <a:latin typeface="Malgun Gothic" panose="020B0503020000020004" charset="-127"/>
              </a:rPr>
              <a:t>Medical</a:t>
            </a:r>
            <a:r>
              <a:rPr lang="fr-FR" sz="3600" b="1" spc="-1" dirty="0">
                <a:latin typeface="Malgun Gothic" panose="020B0503020000020004" charset="-127"/>
              </a:rPr>
              <a:t> Training </a:t>
            </a:r>
            <a:r>
              <a:rPr lang="fr-FR" sz="3600" b="1" spc="-1" dirty="0" err="1">
                <a:latin typeface="Malgun Gothic" panose="020B0503020000020004" charset="-127"/>
              </a:rPr>
              <a:t>with</a:t>
            </a:r>
            <a:r>
              <a:rPr lang="fr-FR" sz="3600" b="1" spc="-1" dirty="0">
                <a:latin typeface="Malgun Gothic" panose="020B0503020000020004" charset="-127"/>
              </a:rPr>
              <a:t> VR</a:t>
            </a:r>
            <a:endParaRPr lang="en-US" sz="3600" spc="-1" dirty="0"/>
          </a:p>
        </p:txBody>
      </p:sp>
      <p:grpSp>
        <p:nvGrpSpPr>
          <p:cNvPr id="17" name="Groupe 16">
            <a:extLst>
              <a:ext uri="{FF2B5EF4-FFF2-40B4-BE49-F238E27FC236}">
                <a16:creationId xmlns:a16="http://schemas.microsoft.com/office/drawing/2014/main" id="{6C1248B1-0D5F-4F85-A5DC-AF57588DFB1F}"/>
              </a:ext>
            </a:extLst>
          </p:cNvPr>
          <p:cNvGrpSpPr/>
          <p:nvPr/>
        </p:nvGrpSpPr>
        <p:grpSpPr>
          <a:xfrm>
            <a:off x="322201" y="1703520"/>
            <a:ext cx="5318159" cy="2801104"/>
            <a:chOff x="322200" y="1703520"/>
            <a:chExt cx="7144920" cy="2829240"/>
          </a:xfrm>
        </p:grpSpPr>
        <p:sp>
          <p:nvSpPr>
            <p:cNvPr id="49" name="Frame 17">
              <a:extLst>
                <a:ext uri="{FF2B5EF4-FFF2-40B4-BE49-F238E27FC236}">
                  <a16:creationId xmlns:a16="http://schemas.microsoft.com/office/drawing/2014/main" id="{A199D9A5-5852-4EA7-8EEC-7B5423D88AEB}"/>
                </a:ext>
              </a:extLst>
            </p:cNvPr>
            <p:cNvSpPr/>
            <p:nvPr/>
          </p:nvSpPr>
          <p:spPr>
            <a:xfrm>
              <a:off x="1202400" y="2147760"/>
              <a:ext cx="317160" cy="317160"/>
            </a:xfrm>
            <a:custGeom>
              <a:avLst/>
              <a:gdLst>
                <a:gd name="textAreaLeft" fmla="*/ 0 w 317160"/>
                <a:gd name="textAreaRight" fmla="*/ 318600 w 317160"/>
                <a:gd name="textAreaTop" fmla="*/ 0 h 317160"/>
                <a:gd name="textAreaBottom" fmla="*/ 318600 h 317160"/>
              </a:gdLst>
              <a:ahLst/>
              <a:cxnLst/>
              <a:rect l="textAreaLeft" t="textAreaTop" r="textAreaRight" b="textAreaBottom"/>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378"/>
              <a:endParaRPr lang="en-US" sz="1800" spc="-1">
                <a:solidFill>
                  <a:schemeClr val="dk1"/>
                </a:solidFill>
                <a:latin typeface="Arial" panose="020B0604020202020204"/>
                <a:ea typeface="Arial Unicode MS"/>
              </a:endParaRPr>
            </a:p>
          </p:txBody>
        </p:sp>
        <p:sp>
          <p:nvSpPr>
            <p:cNvPr id="51" name="Rectangle 3">
              <a:extLst>
                <a:ext uri="{FF2B5EF4-FFF2-40B4-BE49-F238E27FC236}">
                  <a16:creationId xmlns:a16="http://schemas.microsoft.com/office/drawing/2014/main" id="{827785EB-74B9-4B91-BFC0-FA43C73CE52F}"/>
                </a:ext>
              </a:extLst>
            </p:cNvPr>
            <p:cNvSpPr/>
            <p:nvPr/>
          </p:nvSpPr>
          <p:spPr>
            <a:xfrm>
              <a:off x="322200" y="1713960"/>
              <a:ext cx="295560" cy="3632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378"/>
              <a:r>
                <a:rPr lang="fr-FR" sz="1800" b="1" spc="-1">
                  <a:solidFill>
                    <a:schemeClr val="lt1"/>
                  </a:solidFill>
                  <a:latin typeface="Arial" panose="020B0604020202020204"/>
                </a:rPr>
                <a:t>1</a:t>
              </a:r>
              <a:endParaRPr lang="en-US" sz="1800" spc="-1">
                <a:solidFill>
                  <a:srgbClr val="FFFFFF"/>
                </a:solidFill>
                <a:latin typeface="Arial" panose="020B0604020202020204"/>
              </a:endParaRPr>
            </a:p>
          </p:txBody>
        </p:sp>
        <p:sp>
          <p:nvSpPr>
            <p:cNvPr id="52" name="ZoneTexte 5">
              <a:extLst>
                <a:ext uri="{FF2B5EF4-FFF2-40B4-BE49-F238E27FC236}">
                  <a16:creationId xmlns:a16="http://schemas.microsoft.com/office/drawing/2014/main" id="{8426EEE1-49DF-4315-A4C1-EAD208F1E66C}"/>
                </a:ext>
              </a:extLst>
            </p:cNvPr>
            <p:cNvSpPr/>
            <p:nvPr/>
          </p:nvSpPr>
          <p:spPr>
            <a:xfrm>
              <a:off x="643680" y="1713960"/>
              <a:ext cx="3401999" cy="1832653"/>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r>
                <a:rPr lang="en-US" sz="1600" b="1" spc="-1" dirty="0">
                  <a:solidFill>
                    <a:srgbClr val="2B6D93"/>
                  </a:solidFill>
                  <a:latin typeface="Malgun Gothic" panose="020B0503020000020004" charset="-127"/>
                </a:rPr>
                <a:t>Hands-On Learning</a:t>
              </a:r>
              <a:endParaRPr lang="en-US" sz="1600" spc="-1" dirty="0">
                <a:latin typeface="Arial" panose="020B0604020202020204"/>
              </a:endParaRPr>
            </a:p>
            <a:p>
              <a:pPr defTabSz="914378"/>
              <a:endParaRPr lang="en-US" sz="1600" spc="-1" dirty="0">
                <a:latin typeface="Arial" panose="020B0604020202020204"/>
              </a:endParaRPr>
            </a:p>
            <a:p>
              <a:pPr defTabSz="914378"/>
              <a:r>
                <a:rPr lang="en-US" sz="1600" spc="-1" dirty="0">
                  <a:solidFill>
                    <a:schemeClr val="dk1"/>
                  </a:solidFill>
                  <a:latin typeface="Malgun Gothic" panose="020B0503020000020004" charset="-127"/>
                </a:rPr>
                <a:t>VR training allows medical professionals to practice procedures in a safe and controlled environment</a:t>
              </a:r>
              <a:endParaRPr lang="en-US" sz="1600" spc="-1" dirty="0">
                <a:latin typeface="Arial" panose="020B0604020202020204"/>
              </a:endParaRPr>
            </a:p>
          </p:txBody>
        </p:sp>
        <p:sp>
          <p:nvSpPr>
            <p:cNvPr id="53" name="Rectangle 8">
              <a:extLst>
                <a:ext uri="{FF2B5EF4-FFF2-40B4-BE49-F238E27FC236}">
                  <a16:creationId xmlns:a16="http://schemas.microsoft.com/office/drawing/2014/main" id="{56FF2FDD-2FCB-4943-AC20-284F3A14B091}"/>
                </a:ext>
              </a:extLst>
            </p:cNvPr>
            <p:cNvSpPr/>
            <p:nvPr/>
          </p:nvSpPr>
          <p:spPr>
            <a:xfrm>
              <a:off x="3966480" y="1713960"/>
              <a:ext cx="295560" cy="3632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378"/>
              <a:r>
                <a:rPr lang="fr-FR" sz="1800" b="1" spc="-1">
                  <a:solidFill>
                    <a:schemeClr val="lt1"/>
                  </a:solidFill>
                  <a:latin typeface="Arial" panose="020B0604020202020204"/>
                </a:rPr>
                <a:t>2</a:t>
              </a:r>
              <a:endParaRPr lang="en-US" sz="1800" spc="-1">
                <a:solidFill>
                  <a:srgbClr val="FFFFFF"/>
                </a:solidFill>
                <a:latin typeface="Arial" panose="020B0604020202020204"/>
              </a:endParaRPr>
            </a:p>
          </p:txBody>
        </p:sp>
        <p:sp>
          <p:nvSpPr>
            <p:cNvPr id="54" name="ZoneTexte 10">
              <a:extLst>
                <a:ext uri="{FF2B5EF4-FFF2-40B4-BE49-F238E27FC236}">
                  <a16:creationId xmlns:a16="http://schemas.microsoft.com/office/drawing/2014/main" id="{8AD03240-60FF-4257-A89B-5B00F194A46C}"/>
                </a:ext>
              </a:extLst>
            </p:cNvPr>
            <p:cNvSpPr/>
            <p:nvPr/>
          </p:nvSpPr>
          <p:spPr>
            <a:xfrm>
              <a:off x="4361400" y="1703520"/>
              <a:ext cx="3105720" cy="1832653"/>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r>
                <a:rPr lang="en-US" sz="1600" b="1" spc="-1" dirty="0">
                  <a:solidFill>
                    <a:srgbClr val="2B6D93"/>
                  </a:solidFill>
                  <a:latin typeface="Malgun Gothic" panose="020B0503020000020004" charset="-127"/>
                </a:rPr>
                <a:t>Rare Case Scenarios</a:t>
              </a:r>
              <a:endParaRPr lang="en-US" sz="1600" spc="-1" dirty="0">
                <a:latin typeface="Arial" panose="020B0604020202020204"/>
              </a:endParaRPr>
            </a:p>
            <a:p>
              <a:pPr defTabSz="914378"/>
              <a:endParaRPr lang="en-US" sz="1600" spc="-1" dirty="0">
                <a:latin typeface="Arial" panose="020B0604020202020204"/>
              </a:endParaRPr>
            </a:p>
            <a:p>
              <a:pPr defTabSz="914378"/>
              <a:r>
                <a:rPr lang="en-US" sz="1600" spc="-1" dirty="0">
                  <a:solidFill>
                    <a:schemeClr val="dk1"/>
                  </a:solidFill>
                  <a:latin typeface="Malgun Gothic" panose="020B0503020000020004" charset="-127"/>
                </a:rPr>
                <a:t>VR simulations can include even very rare clinical cases, providing valuable experience.</a:t>
              </a:r>
              <a:endParaRPr lang="en-US" sz="1600" spc="-1" dirty="0">
                <a:latin typeface="Arial" panose="020B0604020202020204"/>
              </a:endParaRPr>
            </a:p>
          </p:txBody>
        </p:sp>
        <p:sp>
          <p:nvSpPr>
            <p:cNvPr id="55" name="Rectangle 15">
              <a:extLst>
                <a:ext uri="{FF2B5EF4-FFF2-40B4-BE49-F238E27FC236}">
                  <a16:creationId xmlns:a16="http://schemas.microsoft.com/office/drawing/2014/main" id="{4445730E-3C9A-4649-8115-2EEFE7EE5BD9}"/>
                </a:ext>
              </a:extLst>
            </p:cNvPr>
            <p:cNvSpPr/>
            <p:nvPr/>
          </p:nvSpPr>
          <p:spPr>
            <a:xfrm>
              <a:off x="322200" y="4169520"/>
              <a:ext cx="295560" cy="3632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378"/>
              <a:r>
                <a:rPr lang="fr-FR" sz="1800" b="1" spc="-1">
                  <a:solidFill>
                    <a:schemeClr val="lt1"/>
                  </a:solidFill>
                  <a:latin typeface="Arial" panose="020B0604020202020204"/>
                </a:rPr>
                <a:t>3</a:t>
              </a:r>
              <a:endParaRPr lang="en-US" sz="1800" spc="-1">
                <a:solidFill>
                  <a:srgbClr val="FFFFFF"/>
                </a:solidFill>
                <a:latin typeface="Arial" panose="020B0604020202020204"/>
              </a:endParaRPr>
            </a:p>
          </p:txBody>
        </p:sp>
      </p:grpSp>
      <p:sp>
        <p:nvSpPr>
          <p:cNvPr id="18" name="Rectangle 17">
            <a:extLst>
              <a:ext uri="{FF2B5EF4-FFF2-40B4-BE49-F238E27FC236}">
                <a16:creationId xmlns:a16="http://schemas.microsoft.com/office/drawing/2014/main" id="{A50DF2DB-A08E-4DF3-96D9-A1127D543BA5}"/>
              </a:ext>
            </a:extLst>
          </p:cNvPr>
          <p:cNvSpPr/>
          <p:nvPr/>
        </p:nvSpPr>
        <p:spPr>
          <a:xfrm>
            <a:off x="855040" y="3980904"/>
            <a:ext cx="4572000" cy="1077218"/>
          </a:xfrm>
          <a:prstGeom prst="rect">
            <a:avLst/>
          </a:prstGeom>
        </p:spPr>
        <p:txBody>
          <a:bodyPr>
            <a:spAutoFit/>
          </a:bodyPr>
          <a:lstStyle/>
          <a:p>
            <a:r>
              <a:rPr lang="en-US" sz="1600" b="1" spc="-1" dirty="0">
                <a:solidFill>
                  <a:srgbClr val="2B6D93"/>
                </a:solidFill>
                <a:latin typeface="Malgun Gothic" panose="020B0503020000020004" charset="-127"/>
              </a:rPr>
              <a:t>Johnson &amp; Johnson Institute</a:t>
            </a:r>
            <a:endParaRPr lang="en-US" sz="1600" spc="-1" dirty="0"/>
          </a:p>
          <a:p>
            <a:endParaRPr lang="en-US" sz="1600" spc="-1" dirty="0"/>
          </a:p>
          <a:p>
            <a:r>
              <a:rPr lang="en-US" sz="1600" spc="-1" dirty="0">
                <a:solidFill>
                  <a:schemeClr val="dk1"/>
                </a:solidFill>
                <a:latin typeface="Malgun Gothic" panose="020B0503020000020004" charset="-127"/>
              </a:rPr>
              <a:t>Launched a global VR training program for surgeons, nurses, and medical students.</a:t>
            </a:r>
            <a:endParaRPr lang="en-US" sz="1600" spc="-1" dirty="0"/>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2" name="Groupe 1">
            <a:extLst>
              <a:ext uri="{FF2B5EF4-FFF2-40B4-BE49-F238E27FC236}">
                <a16:creationId xmlns:a16="http://schemas.microsoft.com/office/drawing/2014/main" id="{66422C94-B22F-425C-A17F-BC0BFEC009FD}"/>
              </a:ext>
            </a:extLst>
          </p:cNvPr>
          <p:cNvGrpSpPr/>
          <p:nvPr/>
        </p:nvGrpSpPr>
        <p:grpSpPr>
          <a:xfrm>
            <a:off x="2928519" y="153873"/>
            <a:ext cx="6037682" cy="4468928"/>
            <a:chOff x="5219460" y="683762"/>
            <a:chExt cx="6577740" cy="4917607"/>
          </a:xfrm>
        </p:grpSpPr>
        <p:sp>
          <p:nvSpPr>
            <p:cNvPr id="14" name="Rectangle 7">
              <a:extLst>
                <a:ext uri="{FF2B5EF4-FFF2-40B4-BE49-F238E27FC236}">
                  <a16:creationId xmlns:a16="http://schemas.microsoft.com/office/drawing/2014/main" id="{881B2AD8-4C65-4A99-A303-F0303DB0AD59}"/>
                </a:ext>
              </a:extLst>
            </p:cNvPr>
            <p:cNvSpPr/>
            <p:nvPr/>
          </p:nvSpPr>
          <p:spPr>
            <a:xfrm>
              <a:off x="5391361" y="1432449"/>
              <a:ext cx="2898721" cy="239902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378"/>
              <a:endParaRPr lang="fr-FR" sz="1800" spc="-1">
                <a:solidFill>
                  <a:schemeClr val="lt1"/>
                </a:solidFill>
                <a:latin typeface="Malgun Gothic" panose="020B0503020000020004" charset="-127"/>
              </a:endParaRPr>
            </a:p>
          </p:txBody>
        </p:sp>
        <p:sp>
          <p:nvSpPr>
            <p:cNvPr id="15" name="ZoneTexte 4">
              <a:extLst>
                <a:ext uri="{FF2B5EF4-FFF2-40B4-BE49-F238E27FC236}">
                  <a16:creationId xmlns:a16="http://schemas.microsoft.com/office/drawing/2014/main" id="{D93666E8-0D8C-4272-8400-11D6822A4680}"/>
                </a:ext>
              </a:extLst>
            </p:cNvPr>
            <p:cNvSpPr/>
            <p:nvPr/>
          </p:nvSpPr>
          <p:spPr>
            <a:xfrm>
              <a:off x="5219460" y="683762"/>
              <a:ext cx="6325560" cy="709622"/>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r>
                <a:rPr lang="fr-FR" sz="3600" b="1" spc="-1" dirty="0">
                  <a:latin typeface="Malgun Gothic" panose="020B0503020000020004" charset="-127"/>
                </a:rPr>
                <a:t>VR for Pain Management</a:t>
              </a:r>
              <a:endParaRPr lang="en-US" sz="3600" spc="-1" dirty="0">
                <a:latin typeface="Arial" panose="020B0604020202020204"/>
              </a:endParaRPr>
            </a:p>
          </p:txBody>
        </p:sp>
        <p:sp>
          <p:nvSpPr>
            <p:cNvPr id="16" name="ZoneTexte 6">
              <a:extLst>
                <a:ext uri="{FF2B5EF4-FFF2-40B4-BE49-F238E27FC236}">
                  <a16:creationId xmlns:a16="http://schemas.microsoft.com/office/drawing/2014/main" id="{A322DA04-6373-40FC-9CA4-FF8060698424}"/>
                </a:ext>
              </a:extLst>
            </p:cNvPr>
            <p:cNvSpPr/>
            <p:nvPr/>
          </p:nvSpPr>
          <p:spPr>
            <a:xfrm>
              <a:off x="5506201" y="1595880"/>
              <a:ext cx="2898720" cy="2233669"/>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r>
                <a:rPr lang="en-US" sz="1800" b="1" spc="-1" dirty="0">
                  <a:solidFill>
                    <a:schemeClr val="lt1"/>
                  </a:solidFill>
                  <a:latin typeface="Malgun Gothic" panose="020B0503020000020004" charset="-127"/>
                </a:rPr>
                <a:t>Distraction Technique</a:t>
              </a:r>
              <a:endParaRPr lang="en-US" sz="1800" spc="-1" dirty="0">
                <a:latin typeface="Arial" panose="020B0604020202020204"/>
              </a:endParaRPr>
            </a:p>
            <a:p>
              <a:pPr defTabSz="914378"/>
              <a:endParaRPr lang="en-US" sz="1800" spc="-1" dirty="0">
                <a:latin typeface="Arial" panose="020B0604020202020204"/>
              </a:endParaRPr>
            </a:p>
            <a:p>
              <a:pPr defTabSz="914378"/>
              <a:r>
                <a:rPr lang="en-US" sz="1800" spc="-1" dirty="0">
                  <a:solidFill>
                    <a:schemeClr val="lt1"/>
                  </a:solidFill>
                  <a:latin typeface="Malgun Gothic" panose="020B0503020000020004" charset="-127"/>
                </a:rPr>
                <a:t>VR provides an immersive and engaging experience, diverting attention from pain.</a:t>
              </a:r>
              <a:endParaRPr lang="en-US" sz="1800" spc="-1" dirty="0">
                <a:latin typeface="Arial" panose="020B0604020202020204"/>
              </a:endParaRPr>
            </a:p>
          </p:txBody>
        </p:sp>
        <p:sp>
          <p:nvSpPr>
            <p:cNvPr id="17" name="Rectangle 8">
              <a:extLst>
                <a:ext uri="{FF2B5EF4-FFF2-40B4-BE49-F238E27FC236}">
                  <a16:creationId xmlns:a16="http://schemas.microsoft.com/office/drawing/2014/main" id="{AF3FBF42-29C4-4B6F-BC78-8AFF9482B454}"/>
                </a:ext>
              </a:extLst>
            </p:cNvPr>
            <p:cNvSpPr/>
            <p:nvPr/>
          </p:nvSpPr>
          <p:spPr>
            <a:xfrm>
              <a:off x="8709480" y="1432449"/>
              <a:ext cx="2835540" cy="237478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378"/>
              <a:endParaRPr lang="fr-FR" sz="1800" spc="-1">
                <a:solidFill>
                  <a:schemeClr val="lt1"/>
                </a:solidFill>
                <a:latin typeface="Malgun Gothic" panose="020B0503020000020004" charset="-127"/>
              </a:endParaRPr>
            </a:p>
          </p:txBody>
        </p:sp>
        <p:sp>
          <p:nvSpPr>
            <p:cNvPr id="18" name="ZoneTexte 10">
              <a:extLst>
                <a:ext uri="{FF2B5EF4-FFF2-40B4-BE49-F238E27FC236}">
                  <a16:creationId xmlns:a16="http://schemas.microsoft.com/office/drawing/2014/main" id="{667ADE46-EA14-4A38-B2B2-7C4E586AF290}"/>
                </a:ext>
              </a:extLst>
            </p:cNvPr>
            <p:cNvSpPr/>
            <p:nvPr/>
          </p:nvSpPr>
          <p:spPr>
            <a:xfrm>
              <a:off x="8750880" y="1585800"/>
              <a:ext cx="3046320" cy="2233669"/>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r>
                <a:rPr lang="en-US" sz="1800" b="1" spc="-1" dirty="0">
                  <a:solidFill>
                    <a:schemeClr val="lt1"/>
                  </a:solidFill>
                  <a:latin typeface="Malgun Gothic" panose="020B0503020000020004" charset="-127"/>
                </a:rPr>
                <a:t>Reduced Medication Use</a:t>
              </a:r>
              <a:endParaRPr lang="en-US" sz="1800" spc="-1" dirty="0">
                <a:latin typeface="Arial" panose="020B0604020202020204"/>
              </a:endParaRPr>
            </a:p>
            <a:p>
              <a:pPr defTabSz="914378"/>
              <a:endParaRPr lang="en-US" sz="1800" spc="-1" dirty="0">
                <a:latin typeface="Arial" panose="020B0604020202020204"/>
              </a:endParaRPr>
            </a:p>
            <a:p>
              <a:pPr defTabSz="914378"/>
              <a:r>
                <a:rPr lang="en-US" sz="1800" spc="-1" dirty="0">
                  <a:solidFill>
                    <a:schemeClr val="lt1"/>
                  </a:solidFill>
                  <a:latin typeface="Malgun Gothic" panose="020B0503020000020004" charset="-127"/>
                </a:rPr>
                <a:t>VR can help reduce the need for pain medication, leading to fewer side effects.</a:t>
              </a:r>
              <a:endParaRPr lang="en-US" sz="1800" spc="-1" dirty="0">
                <a:latin typeface="Arial" panose="020B0604020202020204"/>
              </a:endParaRPr>
            </a:p>
          </p:txBody>
        </p:sp>
        <p:sp>
          <p:nvSpPr>
            <p:cNvPr id="19" name="Rectangle 11">
              <a:extLst>
                <a:ext uri="{FF2B5EF4-FFF2-40B4-BE49-F238E27FC236}">
                  <a16:creationId xmlns:a16="http://schemas.microsoft.com/office/drawing/2014/main" id="{96CCF679-D188-4244-8DC1-792B48D24167}"/>
                </a:ext>
              </a:extLst>
            </p:cNvPr>
            <p:cNvSpPr/>
            <p:nvPr/>
          </p:nvSpPr>
          <p:spPr>
            <a:xfrm>
              <a:off x="5506200" y="3911039"/>
              <a:ext cx="6096960" cy="169033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378"/>
              <a:endParaRPr lang="fr-FR" sz="1800" spc="-1">
                <a:solidFill>
                  <a:schemeClr val="lt1"/>
                </a:solidFill>
                <a:latin typeface="Malgun Gothic" panose="020B0503020000020004" charset="-127"/>
              </a:endParaRPr>
            </a:p>
          </p:txBody>
        </p:sp>
        <p:sp>
          <p:nvSpPr>
            <p:cNvPr id="20" name="ZoneTexte 13">
              <a:extLst>
                <a:ext uri="{FF2B5EF4-FFF2-40B4-BE49-F238E27FC236}">
                  <a16:creationId xmlns:a16="http://schemas.microsoft.com/office/drawing/2014/main" id="{8426A14E-0E2F-4660-92C3-160DD4A119A7}"/>
                </a:ext>
              </a:extLst>
            </p:cNvPr>
            <p:cNvSpPr/>
            <p:nvPr/>
          </p:nvSpPr>
          <p:spPr>
            <a:xfrm>
              <a:off x="5603400" y="3911040"/>
              <a:ext cx="1884600" cy="438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r>
                <a:rPr lang="fr-FR" sz="2000" b="1" spc="-1">
                  <a:solidFill>
                    <a:schemeClr val="lt1"/>
                  </a:solidFill>
                  <a:latin typeface="Malgun Gothic" panose="020B0503020000020004" charset="-127"/>
                </a:rPr>
                <a:t>AppliedVR</a:t>
              </a:r>
              <a:endParaRPr lang="en-US" sz="2000" spc="-1">
                <a:latin typeface="Arial" panose="020B0604020202020204"/>
              </a:endParaRPr>
            </a:p>
          </p:txBody>
        </p:sp>
        <p:sp>
          <p:nvSpPr>
            <p:cNvPr id="21" name="ZoneTexte 15">
              <a:extLst>
                <a:ext uri="{FF2B5EF4-FFF2-40B4-BE49-F238E27FC236}">
                  <a16:creationId xmlns:a16="http://schemas.microsoft.com/office/drawing/2014/main" id="{73EB8757-7DE3-4269-9D61-5BD058D644D9}"/>
                </a:ext>
              </a:extLst>
            </p:cNvPr>
            <p:cNvSpPr/>
            <p:nvPr/>
          </p:nvSpPr>
          <p:spPr>
            <a:xfrm>
              <a:off x="5603400" y="4385160"/>
              <a:ext cx="6096960" cy="709622"/>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r>
                <a:rPr lang="en-US" sz="1800" spc="-1" dirty="0">
                  <a:solidFill>
                    <a:schemeClr val="lt1"/>
                  </a:solidFill>
                  <a:latin typeface="Malgun Gothic" panose="020B0503020000020004" charset="-127"/>
                </a:rPr>
                <a:t>Uses VR as part of its pain management program, reporting significant pain reduction.</a:t>
              </a:r>
              <a:endParaRPr lang="en-US" sz="1800" spc="-1" dirty="0">
                <a:latin typeface="Arial" panose="020B0604020202020204"/>
              </a:endParaRPr>
            </a:p>
          </p:txBody>
        </p:sp>
      </p:grpSp>
      <p:pic>
        <p:nvPicPr>
          <p:cNvPr id="23" name="Image 2">
            <a:extLst>
              <a:ext uri="{FF2B5EF4-FFF2-40B4-BE49-F238E27FC236}">
                <a16:creationId xmlns:a16="http://schemas.microsoft.com/office/drawing/2014/main" id="{1AA1D88B-B3CC-4763-9E39-621D3A29788E}"/>
              </a:ext>
            </a:extLst>
          </p:cNvPr>
          <p:cNvPicPr/>
          <p:nvPr/>
        </p:nvPicPr>
        <p:blipFill>
          <a:blip r:embed="rId3"/>
          <a:stretch>
            <a:fillRect/>
          </a:stretch>
        </p:blipFill>
        <p:spPr>
          <a:xfrm>
            <a:off x="105082" y="446891"/>
            <a:ext cx="2807081" cy="4175910"/>
          </a:xfrm>
          <a:prstGeom prst="roundRect">
            <a:avLst/>
          </a:prstGeom>
          <a:ln w="0">
            <a:noFill/>
          </a:ln>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p:nvPr>
        </p:nvSpPr>
        <p:spPr>
          <a:xfrm>
            <a:off x="720000" y="445025"/>
            <a:ext cx="7704000" cy="572700"/>
          </a:xfrm>
          <a:prstGeom prst="rect">
            <a:avLst/>
          </a:prstGeom>
        </p:spPr>
        <p:txBody>
          <a:bodyPr spcFirstLastPara="1" vert="horz" wrap="square" lIns="91425" tIns="91425" rIns="91425" bIns="91425" rtlCol="0" anchor="ctr" anchorCtr="0">
            <a:noAutofit/>
          </a:bodyPr>
          <a:lstStyle/>
          <a:p>
            <a:r>
              <a:rPr lang="fr-FR" sz="3600" spc="-1" dirty="0">
                <a:latin typeface="Malgun Gothic" panose="020B0503020000020004" charset="-127"/>
              </a:rPr>
              <a:t>VR in Mental </a:t>
            </a:r>
            <a:r>
              <a:rPr lang="fr-FR" sz="3600" spc="-1" dirty="0" err="1">
                <a:latin typeface="Malgun Gothic" panose="020B0503020000020004" charset="-127"/>
              </a:rPr>
              <a:t>Health</a:t>
            </a:r>
            <a:endParaRPr lang="en-US" sz="3600" spc="-1" dirty="0">
              <a:latin typeface="Arial" panose="020B0604020202020204"/>
            </a:endParaRPr>
          </a:p>
        </p:txBody>
      </p:sp>
      <p:sp>
        <p:nvSpPr>
          <p:cNvPr id="385" name="Google Shape;385;p40"/>
          <p:cNvSpPr txBox="1">
            <a:spLocks noGrp="1"/>
          </p:cNvSpPr>
          <p:nvPr>
            <p:ph type="subTitle" idx="6"/>
          </p:nvPr>
        </p:nvSpPr>
        <p:spPr>
          <a:xfrm>
            <a:off x="6205345" y="2544686"/>
            <a:ext cx="2766396" cy="527700"/>
          </a:xfrm>
          <a:prstGeom prst="rect">
            <a:avLst/>
          </a:prstGeom>
        </p:spPr>
        <p:txBody>
          <a:bodyPr spcFirstLastPara="1" vert="horz" wrap="square" lIns="91425" tIns="91425" rIns="91425" bIns="91425" rtlCol="0" anchor="t" anchorCtr="0">
            <a:noAutofit/>
          </a:bodyPr>
          <a:lstStyle/>
          <a:p>
            <a:r>
              <a:rPr lang="en-US" spc="-1" dirty="0">
                <a:latin typeface="Malgun Gothic" panose="020B0503020000020004" charset="-127"/>
              </a:rPr>
              <a:t>VR can help reduce panic attacks and other anxiety symptoms by providing a safe space to practice coping mechanisms.</a:t>
            </a:r>
            <a:endParaRPr lang="en-US" spc="-1" dirty="0">
              <a:solidFill>
                <a:srgbClr val="000000"/>
              </a:solidFill>
              <a:latin typeface="Arial" panose="020B0604020202020204"/>
            </a:endParaRPr>
          </a:p>
        </p:txBody>
      </p:sp>
      <p:sp>
        <p:nvSpPr>
          <p:cNvPr id="386" name="Google Shape;386;p40"/>
          <p:cNvSpPr txBox="1">
            <a:spLocks noGrp="1"/>
          </p:cNvSpPr>
          <p:nvPr>
            <p:ph type="title" idx="2"/>
          </p:nvPr>
        </p:nvSpPr>
        <p:spPr>
          <a:xfrm>
            <a:off x="0" y="2319414"/>
            <a:ext cx="2305500" cy="252337"/>
          </a:xfrm>
          <a:prstGeom prst="rect">
            <a:avLst/>
          </a:prstGeom>
        </p:spPr>
        <p:txBody>
          <a:bodyPr spcFirstLastPara="1" vert="horz" wrap="square" lIns="91425" tIns="91425" rIns="91425" bIns="91425" rtlCol="0" anchor="ctr" anchorCtr="0">
            <a:noAutofit/>
          </a:bodyPr>
          <a:lstStyle/>
          <a:p>
            <a:r>
              <a:rPr lang="en-US" sz="2000" spc="-1" dirty="0">
                <a:solidFill>
                  <a:schemeClr val="tx1"/>
                </a:solidFill>
                <a:latin typeface="Malgun Gothic" panose="020B0503020000020004" charset="-127"/>
              </a:rPr>
              <a:t>Exposure Therapy</a:t>
            </a:r>
            <a:endParaRPr lang="en-US" sz="2000" spc="-1" dirty="0">
              <a:solidFill>
                <a:schemeClr val="tx1"/>
              </a:solidFill>
              <a:latin typeface="Arial" panose="020B0604020202020204"/>
            </a:endParaRPr>
          </a:p>
        </p:txBody>
      </p:sp>
      <p:sp>
        <p:nvSpPr>
          <p:cNvPr id="387" name="Google Shape;387;p40"/>
          <p:cNvSpPr txBox="1">
            <a:spLocks noGrp="1"/>
          </p:cNvSpPr>
          <p:nvPr>
            <p:ph type="subTitle" idx="1"/>
          </p:nvPr>
        </p:nvSpPr>
        <p:spPr>
          <a:xfrm>
            <a:off x="332723" y="2749387"/>
            <a:ext cx="2305500" cy="527700"/>
          </a:xfrm>
          <a:prstGeom prst="rect">
            <a:avLst/>
          </a:prstGeom>
        </p:spPr>
        <p:txBody>
          <a:bodyPr spcFirstLastPara="1" vert="horz" wrap="square" lIns="91425" tIns="91425" rIns="91425" bIns="91425" rtlCol="0" anchor="t" anchorCtr="0">
            <a:noAutofit/>
          </a:bodyPr>
          <a:lstStyle/>
          <a:p>
            <a:pPr marL="0" indent="0"/>
            <a:r>
              <a:rPr lang="en-US" spc="-1" dirty="0">
                <a:latin typeface="Malgun Gothic" panose="020B0503020000020004" charset="-127"/>
              </a:rPr>
              <a:t>VR helps patients confront their fears and anxieties in a safe and controlled environment</a:t>
            </a:r>
            <a:endParaRPr dirty="0"/>
          </a:p>
        </p:txBody>
      </p:sp>
      <p:sp>
        <p:nvSpPr>
          <p:cNvPr id="388" name="Google Shape;388;p40"/>
          <p:cNvSpPr txBox="1">
            <a:spLocks noGrp="1"/>
          </p:cNvSpPr>
          <p:nvPr>
            <p:ph type="title" idx="3"/>
          </p:nvPr>
        </p:nvSpPr>
        <p:spPr>
          <a:xfrm>
            <a:off x="3419250" y="2141981"/>
            <a:ext cx="2305500" cy="303600"/>
          </a:xfrm>
          <a:prstGeom prst="rect">
            <a:avLst/>
          </a:prstGeom>
        </p:spPr>
        <p:txBody>
          <a:bodyPr spcFirstLastPara="1" vert="horz" wrap="square" lIns="91425" tIns="91425" rIns="91425" bIns="91425" rtlCol="0" anchor="ctr" anchorCtr="0">
            <a:noAutofit/>
          </a:bodyPr>
          <a:lstStyle/>
          <a:p>
            <a:r>
              <a:rPr lang="en-US" sz="2000" spc="-1" dirty="0">
                <a:solidFill>
                  <a:schemeClr val="tx1"/>
                </a:solidFill>
                <a:latin typeface="Malgun Gothic" panose="020B0503020000020004" charset="-127"/>
              </a:rPr>
              <a:t>PTSD Treatment</a:t>
            </a:r>
            <a:endParaRPr lang="en-US" sz="2000" spc="-1" dirty="0">
              <a:solidFill>
                <a:schemeClr val="tx1"/>
              </a:solidFill>
              <a:latin typeface="Arial" panose="020B0604020202020204"/>
            </a:endParaRPr>
          </a:p>
        </p:txBody>
      </p:sp>
      <p:sp>
        <p:nvSpPr>
          <p:cNvPr id="389" name="Google Shape;389;p40"/>
          <p:cNvSpPr txBox="1">
            <a:spLocks noGrp="1"/>
          </p:cNvSpPr>
          <p:nvPr>
            <p:ph type="subTitle" idx="4"/>
          </p:nvPr>
        </p:nvSpPr>
        <p:spPr>
          <a:xfrm>
            <a:off x="3419250" y="2544686"/>
            <a:ext cx="2305500" cy="527700"/>
          </a:xfrm>
          <a:prstGeom prst="rect">
            <a:avLst/>
          </a:prstGeom>
        </p:spPr>
        <p:txBody>
          <a:bodyPr spcFirstLastPara="1" vert="horz" wrap="square" lIns="91425" tIns="91425" rIns="91425" bIns="91425" rtlCol="0" anchor="t" anchorCtr="0">
            <a:noAutofit/>
          </a:bodyPr>
          <a:lstStyle/>
          <a:p>
            <a:pPr marL="0" indent="0"/>
            <a:r>
              <a:rPr lang="en-US" spc="-1" dirty="0">
                <a:latin typeface="Malgun Gothic" panose="020B0503020000020004" charset="-127"/>
              </a:rPr>
              <a:t>VR exposure therapy is effective for treating PTSD symptoms, such as flashbacks and nightmares</a:t>
            </a:r>
            <a:endParaRPr dirty="0"/>
          </a:p>
        </p:txBody>
      </p:sp>
      <p:sp>
        <p:nvSpPr>
          <p:cNvPr id="390" name="Google Shape;390;p40"/>
          <p:cNvSpPr txBox="1">
            <a:spLocks noGrp="1"/>
          </p:cNvSpPr>
          <p:nvPr>
            <p:ph type="title" idx="5"/>
          </p:nvPr>
        </p:nvSpPr>
        <p:spPr>
          <a:xfrm>
            <a:off x="6274156" y="2141981"/>
            <a:ext cx="2628776" cy="402705"/>
          </a:xfrm>
          <a:prstGeom prst="rect">
            <a:avLst/>
          </a:prstGeom>
        </p:spPr>
        <p:txBody>
          <a:bodyPr spcFirstLastPara="1" vert="horz" wrap="square" lIns="91425" tIns="91425" rIns="91425" bIns="91425" rtlCol="0" anchor="ctr" anchorCtr="0">
            <a:noAutofit/>
          </a:bodyPr>
          <a:lstStyle/>
          <a:p>
            <a:r>
              <a:rPr lang="en-US" sz="2000" spc="-1" dirty="0">
                <a:solidFill>
                  <a:schemeClr val="tx1"/>
                </a:solidFill>
                <a:latin typeface="Malgun Gothic" panose="020B0503020000020004" charset="-127"/>
              </a:rPr>
              <a:t>Anxiety Disorders</a:t>
            </a:r>
            <a:endParaRPr lang="en-US" sz="2000" spc="-1" dirty="0">
              <a:solidFill>
                <a:schemeClr val="tx1"/>
              </a:solidFill>
              <a:latin typeface="Arial" panose="020B0604020202020204"/>
            </a:endParaRPr>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 2"/>
          <p:cNvPicPr/>
          <p:nvPr/>
        </p:nvPicPr>
        <p:blipFill>
          <a:blip r:embed="rId2"/>
          <a:stretch>
            <a:fillRect/>
          </a:stretch>
        </p:blipFill>
        <p:spPr>
          <a:xfrm>
            <a:off x="177800" y="782812"/>
            <a:ext cx="5905500" cy="4360149"/>
          </a:xfrm>
          <a:prstGeom prst="rect">
            <a:avLst/>
          </a:prstGeom>
          <a:ln w="0">
            <a:noFill/>
          </a:ln>
        </p:spPr>
      </p:pic>
      <p:sp>
        <p:nvSpPr>
          <p:cNvPr id="434" name="ZoneTexte 3"/>
          <p:cNvSpPr/>
          <p:nvPr/>
        </p:nvSpPr>
        <p:spPr>
          <a:xfrm>
            <a:off x="1337010" y="143320"/>
            <a:ext cx="4428790" cy="575991"/>
          </a:xfrm>
          <a:prstGeom prst="rect">
            <a:avLst/>
          </a:prstGeom>
          <a:noFill/>
          <a:ln w="0">
            <a:noFill/>
          </a:ln>
        </p:spPr>
        <p:style>
          <a:lnRef idx="0">
            <a:srgbClr val="FFFFFF"/>
          </a:lnRef>
          <a:fillRef idx="0">
            <a:srgbClr val="FFFFFF"/>
          </a:fillRef>
          <a:effectRef idx="0">
            <a:srgbClr val="FFFFFF"/>
          </a:effectRef>
          <a:fontRef idx="minor"/>
        </p:style>
        <p:txBody>
          <a:bodyPr wrap="square" lIns="67500" tIns="33750" rIns="67500" bIns="33750" anchor="t">
            <a:spAutoFit/>
          </a:bodyPr>
          <a:lstStyle/>
          <a:p>
            <a:pPr defTabSz="685783"/>
            <a:r>
              <a:rPr lang="fr-FR" sz="3300" b="1" spc="-1" dirty="0" err="1">
                <a:latin typeface="Malgun Gothic" panose="020B0503020000020004" charset="-127"/>
              </a:rPr>
              <a:t>Benefits</a:t>
            </a:r>
            <a:r>
              <a:rPr lang="fr-FR" sz="3300" b="1" spc="-1" dirty="0">
                <a:latin typeface="Malgun Gothic" panose="020B0503020000020004" charset="-127"/>
              </a:rPr>
              <a:t> of VR</a:t>
            </a:r>
            <a:endParaRPr lang="en-US" sz="3300" spc="-1" dirty="0">
              <a:latin typeface="Arial" panose="020B0604020202020204"/>
            </a:endParaRPr>
          </a:p>
        </p:txBody>
      </p:sp>
      <p:pic>
        <p:nvPicPr>
          <p:cNvPr id="435" name="Image 5"/>
          <p:cNvPicPr/>
          <p:nvPr/>
        </p:nvPicPr>
        <p:blipFill>
          <a:blip r:embed="rId3"/>
          <a:stretch>
            <a:fillRect/>
          </a:stretch>
        </p:blipFill>
        <p:spPr>
          <a:xfrm>
            <a:off x="6196500" y="0"/>
            <a:ext cx="2947050" cy="5142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11" name="Google Shape;404;p42">
            <a:extLst>
              <a:ext uri="{FF2B5EF4-FFF2-40B4-BE49-F238E27FC236}">
                <a16:creationId xmlns:a16="http://schemas.microsoft.com/office/drawing/2014/main" id="{DC69E642-582A-4595-A125-0AEC01BF14C2}"/>
              </a:ext>
            </a:extLst>
          </p:cNvPr>
          <p:cNvSpPr txBox="1">
            <a:spLocks noGrp="1"/>
          </p:cNvSpPr>
          <p:nvPr>
            <p:ph type="title"/>
          </p:nvPr>
        </p:nvSpPr>
        <p:spPr>
          <a:xfrm>
            <a:off x="3457234" y="2974963"/>
            <a:ext cx="4531066" cy="886427"/>
          </a:xfrm>
          <a:prstGeom prst="rect">
            <a:avLst/>
          </a:prstGeom>
        </p:spPr>
        <p:txBody>
          <a:bodyPr spcFirstLastPara="1" vert="horz" wrap="square" lIns="121900" tIns="121900" rIns="121900" bIns="121900" rtlCol="0" anchor="ctr" anchorCtr="0">
            <a:noAutofit/>
          </a:bodyPr>
          <a:lstStyle/>
          <a:p>
            <a:r>
              <a:rPr lang="en" dirty="0"/>
              <a:t>What is VR?</a:t>
            </a:r>
            <a:endParaRPr dirty="0"/>
          </a:p>
        </p:txBody>
      </p:sp>
      <p:sp>
        <p:nvSpPr>
          <p:cNvPr id="12" name="Google Shape;406;p42">
            <a:extLst>
              <a:ext uri="{FF2B5EF4-FFF2-40B4-BE49-F238E27FC236}">
                <a16:creationId xmlns:a16="http://schemas.microsoft.com/office/drawing/2014/main" id="{FC931D21-D03F-4182-AD55-179E79747E07}"/>
              </a:ext>
            </a:extLst>
          </p:cNvPr>
          <p:cNvSpPr txBox="1">
            <a:spLocks/>
          </p:cNvSpPr>
          <p:nvPr/>
        </p:nvSpPr>
        <p:spPr>
          <a:xfrm>
            <a:off x="5205572" y="1550576"/>
            <a:ext cx="2086022" cy="1080709"/>
          </a:xfrm>
          <a:prstGeom prst="rect">
            <a:avLst/>
          </a:prstGeom>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800" b="1" dirty="0"/>
              <a:t>01</a:t>
            </a:r>
          </a:p>
        </p:txBody>
      </p:sp>
      <p:pic>
        <p:nvPicPr>
          <p:cNvPr id="13" name="Google Shape;407;p42">
            <a:extLst>
              <a:ext uri="{FF2B5EF4-FFF2-40B4-BE49-F238E27FC236}">
                <a16:creationId xmlns:a16="http://schemas.microsoft.com/office/drawing/2014/main" id="{087FF9A0-8905-45E2-A438-C7D4E3518778}"/>
              </a:ext>
            </a:extLst>
          </p:cNvPr>
          <p:cNvPicPr preferRelativeResize="0"/>
          <p:nvPr/>
        </p:nvPicPr>
        <p:blipFill>
          <a:blip r:embed="rId3">
            <a:alphaModFix/>
          </a:blip>
          <a:stretch>
            <a:fillRect/>
          </a:stretch>
        </p:blipFill>
        <p:spPr>
          <a:xfrm rot="412041" flipH="1">
            <a:off x="618173" y="1392982"/>
            <a:ext cx="1848345" cy="365311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2"/>
          <p:cNvSpPr txBox="1">
            <a:spLocks noGrp="1"/>
          </p:cNvSpPr>
          <p:nvPr>
            <p:ph type="title"/>
          </p:nvPr>
        </p:nvSpPr>
        <p:spPr>
          <a:xfrm>
            <a:off x="713225" y="2821675"/>
            <a:ext cx="5824500" cy="925200"/>
          </a:xfrm>
          <a:prstGeom prst="rect">
            <a:avLst/>
          </a:prstGeom>
        </p:spPr>
        <p:txBody>
          <a:bodyPr spcFirstLastPara="1" vert="horz" wrap="square" lIns="91425" tIns="91425" rIns="91425" bIns="91425" rtlCol="0" anchor="ctr" anchorCtr="0">
            <a:noAutofit/>
          </a:bodyPr>
          <a:lstStyle/>
          <a:p>
            <a:r>
              <a:rPr lang="en" dirty="0"/>
              <a:t>VR IN EDUCATION</a:t>
            </a:r>
            <a:br>
              <a:rPr lang="en" dirty="0"/>
            </a:br>
            <a:r>
              <a:rPr lang="en" sz="1400" dirty="0"/>
              <a:t>VR </a:t>
            </a:r>
            <a:r>
              <a:rPr lang="fr-FR" sz="1400" dirty="0" err="1"/>
              <a:t>revolutionizes</a:t>
            </a:r>
            <a:r>
              <a:rPr lang="fr-FR" sz="1400" dirty="0"/>
              <a:t> </a:t>
            </a:r>
            <a:r>
              <a:rPr lang="fr-FR" sz="1400" dirty="0" err="1"/>
              <a:t>education</a:t>
            </a:r>
            <a:r>
              <a:rPr lang="fr-FR" sz="1400" dirty="0"/>
              <a:t> by </a:t>
            </a:r>
            <a:r>
              <a:rPr lang="fr-FR" sz="1400" dirty="0" err="1"/>
              <a:t>offering</a:t>
            </a:r>
            <a:r>
              <a:rPr lang="fr-FR" sz="1400" dirty="0"/>
              <a:t> immersive , interactive </a:t>
            </a:r>
            <a:r>
              <a:rPr lang="fr-FR" sz="1400" dirty="0" err="1"/>
              <a:t>learning.It</a:t>
            </a:r>
            <a:r>
              <a:rPr lang="fr-FR" sz="1400" dirty="0"/>
              <a:t> enables </a:t>
            </a:r>
            <a:r>
              <a:rPr lang="fr-FR" sz="1400" dirty="0" err="1"/>
              <a:t>students</a:t>
            </a:r>
            <a:r>
              <a:rPr lang="fr-FR" sz="1400" dirty="0"/>
              <a:t> to </a:t>
            </a:r>
            <a:r>
              <a:rPr lang="fr-FR" sz="1400" dirty="0" err="1"/>
              <a:t>explore,practice</a:t>
            </a:r>
            <a:r>
              <a:rPr lang="fr-FR" sz="1400" dirty="0"/>
              <a:t>, and </a:t>
            </a:r>
            <a:r>
              <a:rPr lang="fr-FR" sz="1400" dirty="0" err="1"/>
              <a:t>graps</a:t>
            </a:r>
            <a:r>
              <a:rPr lang="fr-FR" sz="1400" dirty="0"/>
              <a:t> abstract concepts in </a:t>
            </a:r>
            <a:r>
              <a:rPr lang="fr-FR" sz="1400" dirty="0" err="1"/>
              <a:t>simulated</a:t>
            </a:r>
            <a:r>
              <a:rPr lang="fr-FR" sz="1400" dirty="0"/>
              <a:t> </a:t>
            </a:r>
            <a:r>
              <a:rPr lang="fr-FR" sz="1400" dirty="0" err="1"/>
              <a:t>environments</a:t>
            </a:r>
            <a:r>
              <a:rPr lang="fr-FR" sz="1400" dirty="0"/>
              <a:t> , </a:t>
            </a:r>
            <a:r>
              <a:rPr lang="fr-FR" sz="1400" dirty="0" err="1"/>
              <a:t>enhancing</a:t>
            </a:r>
            <a:r>
              <a:rPr lang="fr-FR" sz="1400" dirty="0"/>
              <a:t> </a:t>
            </a:r>
            <a:r>
              <a:rPr lang="fr-FR" sz="1400" dirty="0" err="1"/>
              <a:t>skill-based</a:t>
            </a:r>
            <a:r>
              <a:rPr lang="fr-FR" sz="1400" dirty="0"/>
              <a:t> training and </a:t>
            </a:r>
            <a:r>
              <a:rPr lang="fr-FR" sz="1400" dirty="0" err="1"/>
              <a:t>experiential</a:t>
            </a:r>
            <a:r>
              <a:rPr lang="fr-FR" sz="1400" dirty="0"/>
              <a:t> </a:t>
            </a:r>
            <a:r>
              <a:rPr lang="fr-FR" sz="1400" dirty="0" err="1"/>
              <a:t>learning</a:t>
            </a:r>
            <a:r>
              <a:rPr lang="fr-FR" sz="1400" dirty="0"/>
              <a:t> </a:t>
            </a:r>
            <a:r>
              <a:rPr lang="fr-FR" sz="1400" dirty="0" err="1"/>
              <a:t>while</a:t>
            </a:r>
            <a:r>
              <a:rPr lang="fr-FR" sz="1400" dirty="0"/>
              <a:t> </a:t>
            </a:r>
            <a:r>
              <a:rPr lang="fr-FR" sz="1400" dirty="0" err="1"/>
              <a:t>boosting</a:t>
            </a:r>
            <a:r>
              <a:rPr lang="fr-FR" sz="1400" dirty="0"/>
              <a:t> engagements </a:t>
            </a:r>
            <a:endParaRPr dirty="0"/>
          </a:p>
        </p:txBody>
      </p:sp>
      <p:sp>
        <p:nvSpPr>
          <p:cNvPr id="624" name="Google Shape;624;p52"/>
          <p:cNvSpPr txBox="1">
            <a:spLocks noGrp="1"/>
          </p:cNvSpPr>
          <p:nvPr>
            <p:ph type="subTitle" idx="1"/>
          </p:nvPr>
        </p:nvSpPr>
        <p:spPr>
          <a:xfrm>
            <a:off x="637025" y="3746875"/>
            <a:ext cx="5824500" cy="641400"/>
          </a:xfrm>
          <a:prstGeom prst="rect">
            <a:avLst/>
          </a:prstGeom>
        </p:spPr>
        <p:txBody>
          <a:bodyPr spcFirstLastPara="1" vert="horz" wrap="square" lIns="91425" tIns="91425" rIns="91425" bIns="91425" rtlCol="0" anchor="t" anchorCtr="0">
            <a:noAutofit/>
          </a:bodyPr>
          <a:lstStyle/>
          <a:p>
            <a:pPr defTabSz="914378">
              <a:lnSpc>
                <a:spcPts val="2145"/>
              </a:lnSpc>
            </a:pPr>
            <a:r>
              <a:rPr lang="en-US" spc="-1" dirty="0">
                <a:ln>
                  <a:solidFill>
                    <a:schemeClr val="bg1"/>
                  </a:solidFill>
                </a:ln>
                <a:solidFill>
                  <a:schemeClr val="tx1">
                    <a:lumMod val="50000"/>
                  </a:schemeClr>
                </a:solidFill>
                <a:latin typeface="Poppins"/>
              </a:rPr>
              <a:t>.</a:t>
            </a:r>
          </a:p>
        </p:txBody>
      </p:sp>
      <p:pic>
        <p:nvPicPr>
          <p:cNvPr id="625" name="Google Shape;625;p52"/>
          <p:cNvPicPr preferRelativeResize="0"/>
          <p:nvPr/>
        </p:nvPicPr>
        <p:blipFill rotWithShape="1">
          <a:blip r:embed="rId3">
            <a:alphaModFix/>
          </a:blip>
          <a:srcRect t="5016" b="57409"/>
          <a:stretch/>
        </p:blipFill>
        <p:spPr>
          <a:xfrm flipH="1">
            <a:off x="713250" y="615700"/>
            <a:ext cx="7717500" cy="1932600"/>
          </a:xfrm>
          <a:prstGeom prst="roundRect">
            <a:avLst>
              <a:gd name="adj" fmla="val 17902"/>
            </a:avLst>
          </a:prstGeom>
          <a:noFill/>
          <a:ln>
            <a:noFill/>
          </a:ln>
        </p:spPr>
      </p:pic>
      <p:pic>
        <p:nvPicPr>
          <p:cNvPr id="626" name="Google Shape;626;p52"/>
          <p:cNvPicPr preferRelativeResize="0"/>
          <p:nvPr/>
        </p:nvPicPr>
        <p:blipFill>
          <a:blip r:embed="rId4">
            <a:alphaModFix/>
          </a:blip>
          <a:stretch>
            <a:fillRect/>
          </a:stretch>
        </p:blipFill>
        <p:spPr>
          <a:xfrm>
            <a:off x="6931226" y="2821681"/>
            <a:ext cx="1174506" cy="1602524"/>
          </a:xfrm>
          <a:prstGeom prst="rect">
            <a:avLst/>
          </a:prstGeom>
          <a:noFill/>
          <a:ln>
            <a:noFill/>
          </a:ln>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a:spLocks noGrp="1"/>
          </p:cNvSpPr>
          <p:nvPr>
            <p:ph type="title"/>
          </p:nvPr>
        </p:nvSpPr>
        <p:spPr>
          <a:xfrm>
            <a:off x="634497" y="334958"/>
            <a:ext cx="7704000" cy="572700"/>
          </a:xfrm>
          <a:prstGeom prst="rect">
            <a:avLst/>
          </a:prstGeom>
        </p:spPr>
        <p:txBody>
          <a:bodyPr spcFirstLastPara="1" vert="horz" wrap="square" lIns="91425" tIns="91425" rIns="91425" bIns="91425" rtlCol="0" anchor="ctr" anchorCtr="0">
            <a:noAutofit/>
          </a:bodyPr>
          <a:lstStyle/>
          <a:p>
            <a:pPr lvl="0"/>
            <a:r>
              <a:rPr lang="en-US" sz="3200" spc="-1" dirty="0">
                <a:solidFill>
                  <a:schemeClr val="tx1"/>
                </a:solidFill>
                <a:latin typeface="Alexandria"/>
                <a:ea typeface="Calibri" panose="020F0502020204030204"/>
              </a:rPr>
              <a:t>Application VR in education </a:t>
            </a:r>
            <a:endParaRPr dirty="0">
              <a:solidFill>
                <a:schemeClr val="tx1"/>
              </a:solidFill>
            </a:endParaRPr>
          </a:p>
        </p:txBody>
      </p:sp>
      <p:sp>
        <p:nvSpPr>
          <p:cNvPr id="5" name="Rectangle 4">
            <a:extLst>
              <a:ext uri="{FF2B5EF4-FFF2-40B4-BE49-F238E27FC236}">
                <a16:creationId xmlns:a16="http://schemas.microsoft.com/office/drawing/2014/main" id="{C2252D8B-2F00-4A4C-B912-767E490452C0}"/>
              </a:ext>
            </a:extLst>
          </p:cNvPr>
          <p:cNvSpPr/>
          <p:nvPr/>
        </p:nvSpPr>
        <p:spPr>
          <a:xfrm>
            <a:off x="5123332" y="1388085"/>
            <a:ext cx="3727985" cy="1438855"/>
          </a:xfrm>
          <a:prstGeom prst="rect">
            <a:avLst/>
          </a:prstGeom>
        </p:spPr>
        <p:txBody>
          <a:bodyPr wrap="square">
            <a:spAutoFit/>
          </a:bodyPr>
          <a:lstStyle/>
          <a:p>
            <a:pPr defTabSz="914378">
              <a:lnSpc>
                <a:spcPts val="2145"/>
              </a:lnSpc>
            </a:pPr>
            <a:r>
              <a:rPr lang="en-US" sz="2000" b="1" spc="-1" dirty="0">
                <a:solidFill>
                  <a:schemeClr val="tx1">
                    <a:lumMod val="50000"/>
                  </a:schemeClr>
                </a:solidFill>
                <a:latin typeface="Poppins Semi-Bold"/>
                <a:ea typeface="Poppins Semi-Bold"/>
              </a:rPr>
              <a:t>Engineering &amp;Science :</a:t>
            </a:r>
          </a:p>
          <a:p>
            <a:pPr>
              <a:lnSpc>
                <a:spcPts val="2145"/>
              </a:lnSpc>
            </a:pPr>
            <a:r>
              <a:rPr lang="en-US" sz="2000" spc="-1" dirty="0">
                <a:solidFill>
                  <a:schemeClr val="tx1">
                    <a:lumMod val="50000"/>
                  </a:schemeClr>
                </a:solidFill>
                <a:latin typeface="Poppins"/>
                <a:ea typeface="Poppins"/>
              </a:rPr>
              <a:t>VR visualizes complex topics and industrial processes with immersive simulations.</a:t>
            </a:r>
            <a:endParaRPr lang="en-US" sz="2000" spc="-1" dirty="0">
              <a:solidFill>
                <a:schemeClr val="tx1">
                  <a:lumMod val="50000"/>
                </a:schemeClr>
              </a:solidFill>
            </a:endParaRPr>
          </a:p>
          <a:p>
            <a:pPr defTabSz="914378">
              <a:lnSpc>
                <a:spcPts val="2145"/>
              </a:lnSpc>
            </a:pPr>
            <a:endParaRPr lang="en-US" sz="2000" spc="-1" dirty="0">
              <a:solidFill>
                <a:srgbClr val="FFFFFF"/>
              </a:solidFill>
            </a:endParaRPr>
          </a:p>
        </p:txBody>
      </p:sp>
      <p:sp>
        <p:nvSpPr>
          <p:cNvPr id="11" name="Google Shape;1055;p69">
            <a:extLst>
              <a:ext uri="{FF2B5EF4-FFF2-40B4-BE49-F238E27FC236}">
                <a16:creationId xmlns:a16="http://schemas.microsoft.com/office/drawing/2014/main" id="{676E5BAB-2EA8-4C82-B802-9807F5E0D6C6}"/>
              </a:ext>
            </a:extLst>
          </p:cNvPr>
          <p:cNvSpPr/>
          <p:nvPr/>
        </p:nvSpPr>
        <p:spPr>
          <a:xfrm>
            <a:off x="1080813" y="2364874"/>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6" name="media50.mp4">
            <a:hlinkClick r:id="" action="ppaction://media"/>
            <a:extLst>
              <a:ext uri="{FF2B5EF4-FFF2-40B4-BE49-F238E27FC236}">
                <a16:creationId xmlns:a16="http://schemas.microsoft.com/office/drawing/2014/main" id="{7445CF12-F128-41D6-93A9-4E43CFE9EE66}"/>
              </a:ext>
            </a:extLst>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1222410" y="2571751"/>
            <a:ext cx="3426593" cy="1990625"/>
          </a:xfrm>
          <a:prstGeom prst="rect">
            <a:avLst/>
          </a:prstGeom>
          <a:ln w="0">
            <a:noFill/>
          </a:ln>
        </p:spPr>
      </p:pic>
    </p:spTree>
    <p:extLst>
      <p:ext uri="{BB962C8B-B14F-4D97-AF65-F5344CB8AC3E}">
        <p14:creationId xmlns:p14="http://schemas.microsoft.com/office/powerpoint/2010/main" val="31390603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fill="hold" nodeType="clickEffect">
                                  <p:stCondLst>
                                    <p:cond delay="0"/>
                                  </p:stCondLst>
                                  <p:childTnLst>
                                    <p:cmd type="call" cmd="playFrom(0.0)">
                                      <p:cBhvr>
                                        <p:cTn id="6" dur="113522" fill="hold"/>
                                        <p:tgtEl>
                                          <p:spTgt spid="6"/>
                                        </p:tgtEl>
                                      </p:cBhvr>
                                    </p:cmd>
                                  </p:childTnLst>
                                </p:cTn>
                              </p:par>
                            </p:childTnLst>
                          </p:cTn>
                        </p:par>
                      </p:childTnLst>
                    </p:cTn>
                  </p:par>
                  <p:par>
                    <p:cTn id="7" fill="hold">
                      <p:stCondLst>
                        <p:cond delay="indefinite"/>
                      </p:stCondLst>
                      <p:childTnLst>
                        <p:par>
                          <p:cTn id="8" fill="hold">
                            <p:stCondLst>
                              <p:cond delay="0"/>
                            </p:stCondLst>
                            <p:childTnLst>
                              <p:par>
                                <p:cTn id="9" fill="hold" nodeType="clickEffect">
                                  <p:stCondLst>
                                    <p:cond delay="0"/>
                                  </p:stCondLst>
                                  <p:childTnLst>
                                    <p:cmd type="call" cmd="togglePause">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a:spLocks noGrp="1"/>
          </p:cNvSpPr>
          <p:nvPr>
            <p:ph type="title"/>
          </p:nvPr>
        </p:nvSpPr>
        <p:spPr>
          <a:xfrm>
            <a:off x="634497" y="334958"/>
            <a:ext cx="7704000" cy="572700"/>
          </a:xfrm>
          <a:prstGeom prst="rect">
            <a:avLst/>
          </a:prstGeom>
        </p:spPr>
        <p:txBody>
          <a:bodyPr spcFirstLastPara="1" vert="horz" wrap="square" lIns="91425" tIns="91425" rIns="91425" bIns="91425" rtlCol="0" anchor="ctr" anchorCtr="0">
            <a:noAutofit/>
          </a:bodyPr>
          <a:lstStyle/>
          <a:p>
            <a:pPr lvl="0"/>
            <a:r>
              <a:rPr lang="en-US" sz="3200" spc="-1" dirty="0">
                <a:solidFill>
                  <a:schemeClr val="tx1"/>
                </a:solidFill>
                <a:latin typeface="Alexandria"/>
                <a:ea typeface="Calibri" panose="020F0502020204030204"/>
              </a:rPr>
              <a:t>Application VR in education </a:t>
            </a:r>
            <a:endParaRPr dirty="0">
              <a:solidFill>
                <a:schemeClr val="tx1"/>
              </a:solidFill>
            </a:endParaRPr>
          </a:p>
        </p:txBody>
      </p:sp>
      <p:sp>
        <p:nvSpPr>
          <p:cNvPr id="5" name="Rectangle 4">
            <a:extLst>
              <a:ext uri="{FF2B5EF4-FFF2-40B4-BE49-F238E27FC236}">
                <a16:creationId xmlns:a16="http://schemas.microsoft.com/office/drawing/2014/main" id="{C2252D8B-2F00-4A4C-B912-767E490452C0}"/>
              </a:ext>
            </a:extLst>
          </p:cNvPr>
          <p:cNvSpPr/>
          <p:nvPr/>
        </p:nvSpPr>
        <p:spPr>
          <a:xfrm>
            <a:off x="683009" y="1301457"/>
            <a:ext cx="3727985" cy="1631216"/>
          </a:xfrm>
          <a:prstGeom prst="rect">
            <a:avLst/>
          </a:prstGeom>
        </p:spPr>
        <p:txBody>
          <a:bodyPr wrap="square">
            <a:spAutoFit/>
          </a:bodyPr>
          <a:lstStyle/>
          <a:p>
            <a:pPr>
              <a:lnSpc>
                <a:spcPts val="2145"/>
              </a:lnSpc>
            </a:pPr>
            <a:r>
              <a:rPr lang="en-US" sz="2000" b="1" spc="-1" dirty="0">
                <a:solidFill>
                  <a:schemeClr val="tx1">
                    <a:lumMod val="50000"/>
                  </a:schemeClr>
                </a:solidFill>
                <a:latin typeface="Poppins Semi-Bold"/>
                <a:ea typeface="Poppins Semi-Bold"/>
              </a:rPr>
              <a:t>Collaboration</a:t>
            </a:r>
            <a:r>
              <a:rPr lang="en-US" sz="2000" b="1" spc="-1" dirty="0">
                <a:solidFill>
                  <a:srgbClr val="CFBDFF"/>
                </a:solidFill>
                <a:latin typeface="Poppins Semi-Bold"/>
                <a:ea typeface="Poppins Semi-Bold"/>
              </a:rPr>
              <a:t>:</a:t>
            </a:r>
            <a:endParaRPr lang="en-US" sz="2000" spc="-1" dirty="0">
              <a:solidFill>
                <a:srgbClr val="FFFFFF"/>
              </a:solidFill>
            </a:endParaRPr>
          </a:p>
          <a:p>
            <a:pPr defTabSz="914378">
              <a:lnSpc>
                <a:spcPts val="2145"/>
              </a:lnSpc>
            </a:pPr>
            <a:endParaRPr lang="en-US" sz="2000" b="1" spc="-1" dirty="0">
              <a:solidFill>
                <a:schemeClr val="tx1">
                  <a:lumMod val="50000"/>
                </a:schemeClr>
              </a:solidFill>
              <a:latin typeface="Poppins Semi-Bold"/>
              <a:ea typeface="Poppins Semi-Bold"/>
            </a:endParaRPr>
          </a:p>
          <a:p>
            <a:pPr defTabSz="914378">
              <a:lnSpc>
                <a:spcPts val="1865"/>
              </a:lnSpc>
            </a:pPr>
            <a:r>
              <a:rPr lang="en-US" sz="2000" spc="-1" dirty="0">
                <a:solidFill>
                  <a:schemeClr val="tx1">
                    <a:lumMod val="50000"/>
                  </a:schemeClr>
                </a:solidFill>
                <a:latin typeface="Poppins"/>
                <a:ea typeface="Poppins"/>
              </a:rPr>
              <a:t>VR enables interactive ,real-time global learning through virtual classrooms.</a:t>
            </a:r>
            <a:endParaRPr lang="en-US" sz="2000" spc="-1" dirty="0">
              <a:solidFill>
                <a:schemeClr val="tx1">
                  <a:lumMod val="50000"/>
                </a:schemeClr>
              </a:solidFill>
            </a:endParaRPr>
          </a:p>
          <a:p>
            <a:pPr defTabSz="914378">
              <a:lnSpc>
                <a:spcPts val="2145"/>
              </a:lnSpc>
            </a:pPr>
            <a:endParaRPr lang="en-US" sz="2000" spc="-1" dirty="0">
              <a:solidFill>
                <a:srgbClr val="FFFFFF"/>
              </a:solidFill>
            </a:endParaRPr>
          </a:p>
        </p:txBody>
      </p:sp>
      <p:pic>
        <p:nvPicPr>
          <p:cNvPr id="7" name="Image 8">
            <a:extLst>
              <a:ext uri="{FF2B5EF4-FFF2-40B4-BE49-F238E27FC236}">
                <a16:creationId xmlns:a16="http://schemas.microsoft.com/office/drawing/2014/main" id="{7A2B1343-CC1C-4884-9F91-6A6D6EEC5998}"/>
              </a:ext>
            </a:extLst>
          </p:cNvPr>
          <p:cNvPicPr/>
          <p:nvPr/>
        </p:nvPicPr>
        <p:blipFill>
          <a:blip r:embed="rId3"/>
          <a:stretch>
            <a:fillRect/>
          </a:stretch>
        </p:blipFill>
        <p:spPr>
          <a:xfrm>
            <a:off x="634498" y="3539712"/>
            <a:ext cx="1367558" cy="1268830"/>
          </a:xfrm>
          <a:prstGeom prst="rect">
            <a:avLst/>
          </a:prstGeom>
          <a:ln w="0">
            <a:noFill/>
          </a:ln>
        </p:spPr>
      </p:pic>
      <p:pic>
        <p:nvPicPr>
          <p:cNvPr id="8" name="Image 10">
            <a:extLst>
              <a:ext uri="{FF2B5EF4-FFF2-40B4-BE49-F238E27FC236}">
                <a16:creationId xmlns:a16="http://schemas.microsoft.com/office/drawing/2014/main" id="{CE89BF6E-CB1F-40AA-B9C2-42E1DE84A3E7}"/>
              </a:ext>
            </a:extLst>
          </p:cNvPr>
          <p:cNvPicPr/>
          <p:nvPr/>
        </p:nvPicPr>
        <p:blipFill>
          <a:blip r:embed="rId4"/>
          <a:stretch>
            <a:fillRect/>
          </a:stretch>
        </p:blipFill>
        <p:spPr>
          <a:xfrm>
            <a:off x="3034535" y="3539712"/>
            <a:ext cx="1258333" cy="1268830"/>
          </a:xfrm>
          <a:prstGeom prst="rect">
            <a:avLst/>
          </a:prstGeom>
          <a:ln w="0">
            <a:noFill/>
          </a:ln>
        </p:spPr>
      </p:pic>
      <p:pic>
        <p:nvPicPr>
          <p:cNvPr id="9" name="Image 12">
            <a:extLst>
              <a:ext uri="{FF2B5EF4-FFF2-40B4-BE49-F238E27FC236}">
                <a16:creationId xmlns:a16="http://schemas.microsoft.com/office/drawing/2014/main" id="{9D9B33C2-1AB2-42B5-8AD9-D52C49B1F26D}"/>
              </a:ext>
            </a:extLst>
          </p:cNvPr>
          <p:cNvPicPr/>
          <p:nvPr/>
        </p:nvPicPr>
        <p:blipFill>
          <a:blip r:embed="rId5"/>
          <a:stretch>
            <a:fillRect/>
          </a:stretch>
        </p:blipFill>
        <p:spPr>
          <a:xfrm>
            <a:off x="5447515" y="3539712"/>
            <a:ext cx="1367558" cy="1268830"/>
          </a:xfrm>
          <a:prstGeom prst="rect">
            <a:avLst/>
          </a:prstGeom>
          <a:ln w="0">
            <a:noFill/>
          </a:ln>
        </p:spPr>
      </p:pic>
    </p:spTree>
    <p:extLst>
      <p:ext uri="{BB962C8B-B14F-4D97-AF65-F5344CB8AC3E}">
        <p14:creationId xmlns:p14="http://schemas.microsoft.com/office/powerpoint/2010/main" val="11421028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a:spLocks noGrp="1"/>
          </p:cNvSpPr>
          <p:nvPr>
            <p:ph type="title"/>
          </p:nvPr>
        </p:nvSpPr>
        <p:spPr>
          <a:xfrm>
            <a:off x="634497" y="334958"/>
            <a:ext cx="7704000" cy="572700"/>
          </a:xfrm>
          <a:prstGeom prst="rect">
            <a:avLst/>
          </a:prstGeom>
        </p:spPr>
        <p:txBody>
          <a:bodyPr spcFirstLastPara="1" vert="horz" wrap="square" lIns="91425" tIns="91425" rIns="91425" bIns="91425" rtlCol="0" anchor="ctr" anchorCtr="0">
            <a:noAutofit/>
          </a:bodyPr>
          <a:lstStyle/>
          <a:p>
            <a:pPr lvl="0"/>
            <a:r>
              <a:rPr lang="en-US" sz="3200" spc="-1" dirty="0">
                <a:solidFill>
                  <a:schemeClr val="tx1"/>
                </a:solidFill>
                <a:latin typeface="Alexandria"/>
                <a:ea typeface="Calibri" panose="020F0502020204030204"/>
              </a:rPr>
              <a:t>Application VR in education </a:t>
            </a:r>
            <a:endParaRPr dirty="0">
              <a:solidFill>
                <a:schemeClr val="tx1"/>
              </a:solidFill>
            </a:endParaRPr>
          </a:p>
        </p:txBody>
      </p:sp>
      <p:sp>
        <p:nvSpPr>
          <p:cNvPr id="5" name="Rectangle 4">
            <a:extLst>
              <a:ext uri="{FF2B5EF4-FFF2-40B4-BE49-F238E27FC236}">
                <a16:creationId xmlns:a16="http://schemas.microsoft.com/office/drawing/2014/main" id="{C2252D8B-2F00-4A4C-B912-767E490452C0}"/>
              </a:ext>
            </a:extLst>
          </p:cNvPr>
          <p:cNvSpPr/>
          <p:nvPr/>
        </p:nvSpPr>
        <p:spPr>
          <a:xfrm>
            <a:off x="489005" y="1986974"/>
            <a:ext cx="3727985" cy="1169551"/>
          </a:xfrm>
          <a:prstGeom prst="rect">
            <a:avLst/>
          </a:prstGeom>
        </p:spPr>
        <p:txBody>
          <a:bodyPr wrap="square">
            <a:spAutoFit/>
          </a:bodyPr>
          <a:lstStyle/>
          <a:p>
            <a:pPr defTabSz="914378">
              <a:lnSpc>
                <a:spcPts val="2145"/>
              </a:lnSpc>
            </a:pPr>
            <a:r>
              <a:rPr lang="en-US" sz="2000" b="1" spc="-1" dirty="0">
                <a:solidFill>
                  <a:schemeClr val="tx1">
                    <a:lumMod val="50000"/>
                  </a:schemeClr>
                </a:solidFill>
                <a:latin typeface="Poppins Semi-Bold"/>
                <a:ea typeface="Poppins Semi-Bold"/>
              </a:rPr>
              <a:t>Specialized Education:</a:t>
            </a:r>
            <a:endParaRPr lang="en-US" sz="2000" spc="-1" dirty="0">
              <a:solidFill>
                <a:schemeClr val="tx1">
                  <a:lumMod val="50000"/>
                </a:schemeClr>
              </a:solidFill>
            </a:endParaRPr>
          </a:p>
          <a:p>
            <a:pPr>
              <a:lnSpc>
                <a:spcPts val="2145"/>
              </a:lnSpc>
            </a:pPr>
            <a:r>
              <a:rPr lang="en-US" sz="2000" spc="-1" dirty="0">
                <a:solidFill>
                  <a:schemeClr val="tx1">
                    <a:lumMod val="50000"/>
                  </a:schemeClr>
                </a:solidFill>
                <a:latin typeface="Poppins"/>
                <a:ea typeface="Poppins"/>
              </a:rPr>
              <a:t>Tailored VR environments support learning for students with disabilities</a:t>
            </a:r>
            <a:endParaRPr lang="en-US" sz="2000" spc="-1" dirty="0">
              <a:solidFill>
                <a:schemeClr val="tx1">
                  <a:lumMod val="50000"/>
                </a:schemeClr>
              </a:solidFill>
            </a:endParaRPr>
          </a:p>
        </p:txBody>
      </p:sp>
      <p:pic>
        <p:nvPicPr>
          <p:cNvPr id="5122" name="Picture 2" descr="Résultat d’images pour vr education">
            <a:extLst>
              <a:ext uri="{FF2B5EF4-FFF2-40B4-BE49-F238E27FC236}">
                <a16:creationId xmlns:a16="http://schemas.microsoft.com/office/drawing/2014/main" id="{6ED9CD68-E030-4CDC-B3FF-F96BFC4C8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036" y="1610768"/>
            <a:ext cx="3171825" cy="257175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11747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a:spLocks noGrp="1"/>
          </p:cNvSpPr>
          <p:nvPr>
            <p:ph type="title"/>
          </p:nvPr>
        </p:nvSpPr>
        <p:spPr>
          <a:xfrm>
            <a:off x="634497" y="334958"/>
            <a:ext cx="7704000" cy="572700"/>
          </a:xfrm>
          <a:prstGeom prst="rect">
            <a:avLst/>
          </a:prstGeom>
        </p:spPr>
        <p:txBody>
          <a:bodyPr spcFirstLastPara="1" vert="horz" wrap="square" lIns="91425" tIns="91425" rIns="91425" bIns="91425" rtlCol="0" anchor="ctr" anchorCtr="0">
            <a:noAutofit/>
          </a:bodyPr>
          <a:lstStyle/>
          <a:p>
            <a:pPr lvl="0"/>
            <a:r>
              <a:rPr lang="en-US" sz="3200" spc="-1" dirty="0">
                <a:solidFill>
                  <a:schemeClr val="tx1"/>
                </a:solidFill>
                <a:latin typeface="Alexandria"/>
                <a:ea typeface="Calibri" panose="020F0502020204030204"/>
              </a:rPr>
              <a:t>Application VR in education </a:t>
            </a:r>
            <a:endParaRPr dirty="0">
              <a:solidFill>
                <a:schemeClr val="tx1"/>
              </a:solidFill>
            </a:endParaRPr>
          </a:p>
        </p:txBody>
      </p:sp>
      <p:sp>
        <p:nvSpPr>
          <p:cNvPr id="5" name="Rectangle 4">
            <a:extLst>
              <a:ext uri="{FF2B5EF4-FFF2-40B4-BE49-F238E27FC236}">
                <a16:creationId xmlns:a16="http://schemas.microsoft.com/office/drawing/2014/main" id="{C2252D8B-2F00-4A4C-B912-767E490452C0}"/>
              </a:ext>
            </a:extLst>
          </p:cNvPr>
          <p:cNvSpPr/>
          <p:nvPr/>
        </p:nvSpPr>
        <p:spPr>
          <a:xfrm>
            <a:off x="489005" y="1986974"/>
            <a:ext cx="3727985" cy="1097416"/>
          </a:xfrm>
          <a:prstGeom prst="rect">
            <a:avLst/>
          </a:prstGeom>
        </p:spPr>
        <p:txBody>
          <a:bodyPr wrap="square">
            <a:spAutoFit/>
          </a:bodyPr>
          <a:lstStyle/>
          <a:p>
            <a:pPr defTabSz="914378">
              <a:lnSpc>
                <a:spcPts val="2145"/>
              </a:lnSpc>
            </a:pPr>
            <a:r>
              <a:rPr lang="en-US" sz="2000" b="1" spc="-1" dirty="0">
                <a:solidFill>
                  <a:schemeClr val="tx1">
                    <a:lumMod val="50000"/>
                  </a:schemeClr>
                </a:solidFill>
                <a:latin typeface="Poppins Semi-Bold"/>
                <a:ea typeface="Poppins Semi-Bold"/>
              </a:rPr>
              <a:t>Language &amp; History:</a:t>
            </a:r>
            <a:endParaRPr lang="en-US" sz="2000" spc="-1" dirty="0">
              <a:solidFill>
                <a:schemeClr val="tx1">
                  <a:lumMod val="50000"/>
                </a:schemeClr>
              </a:solidFill>
            </a:endParaRPr>
          </a:p>
          <a:p>
            <a:pPr defTabSz="914378">
              <a:lnSpc>
                <a:spcPts val="1865"/>
              </a:lnSpc>
            </a:pPr>
            <a:r>
              <a:rPr lang="en-US" sz="2000" spc="-1" dirty="0">
                <a:solidFill>
                  <a:schemeClr val="tx1">
                    <a:lumMod val="50000"/>
                  </a:schemeClr>
                </a:solidFill>
                <a:latin typeface="Poppins"/>
                <a:ea typeface="Poppins"/>
              </a:rPr>
              <a:t>Immersive environments for language learning and virtual field trips to historical sites.</a:t>
            </a:r>
            <a:endParaRPr lang="en-US" sz="2000" spc="-1" dirty="0">
              <a:solidFill>
                <a:schemeClr val="tx1">
                  <a:lumMod val="50000"/>
                </a:schemeClr>
              </a:solidFill>
            </a:endParaRPr>
          </a:p>
        </p:txBody>
      </p:sp>
      <p:sp>
        <p:nvSpPr>
          <p:cNvPr id="6" name="Google Shape;1055;p69">
            <a:extLst>
              <a:ext uri="{FF2B5EF4-FFF2-40B4-BE49-F238E27FC236}">
                <a16:creationId xmlns:a16="http://schemas.microsoft.com/office/drawing/2014/main" id="{83DAF43E-926A-4B4F-A362-2814BA41AC3A}"/>
              </a:ext>
            </a:extLst>
          </p:cNvPr>
          <p:cNvSpPr/>
          <p:nvPr/>
        </p:nvSpPr>
        <p:spPr>
          <a:xfrm>
            <a:off x="4927012" y="2122438"/>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 name="Rectangle 1">
            <a:extLst>
              <a:ext uri="{FF2B5EF4-FFF2-40B4-BE49-F238E27FC236}">
                <a16:creationId xmlns:a16="http://schemas.microsoft.com/office/drawing/2014/main" id="{EEEC09C8-88D4-44F7-AC7C-28950BB39A2E}"/>
              </a:ext>
            </a:extLst>
          </p:cNvPr>
          <p:cNvSpPr/>
          <p:nvPr/>
        </p:nvSpPr>
        <p:spPr>
          <a:xfrm>
            <a:off x="5057136" y="1541964"/>
            <a:ext cx="3758337" cy="369332"/>
          </a:xfrm>
          <a:prstGeom prst="rect">
            <a:avLst/>
          </a:prstGeom>
        </p:spPr>
        <p:txBody>
          <a:bodyPr wrap="none">
            <a:spAutoFit/>
          </a:bodyPr>
          <a:lstStyle/>
          <a:p>
            <a:r>
              <a:rPr lang="en-US" sz="1800" b="1" spc="-1" dirty="0" err="1">
                <a:solidFill>
                  <a:schemeClr val="tx1">
                    <a:lumMod val="50000"/>
                  </a:schemeClr>
                </a:solidFill>
                <a:latin typeface="Roboto"/>
              </a:rPr>
              <a:t>Nefertari</a:t>
            </a:r>
            <a:r>
              <a:rPr lang="en-US" sz="1800" b="1" spc="-1" dirty="0">
                <a:solidFill>
                  <a:schemeClr val="tx1">
                    <a:lumMod val="50000"/>
                  </a:schemeClr>
                </a:solidFill>
                <a:latin typeface="Roboto"/>
              </a:rPr>
              <a:t> VR: Journey to Eternity</a:t>
            </a:r>
            <a:endParaRPr lang="en-US" sz="1800" spc="-1" dirty="0">
              <a:solidFill>
                <a:schemeClr val="tx1">
                  <a:lumMod val="50000"/>
                </a:schemeClr>
              </a:solidFill>
            </a:endParaRPr>
          </a:p>
        </p:txBody>
      </p:sp>
      <p:pic>
        <p:nvPicPr>
          <p:cNvPr id="7" name="media55.mp4">
            <a:hlinkClick r:id="" action="ppaction://media"/>
            <a:extLst>
              <a:ext uri="{FF2B5EF4-FFF2-40B4-BE49-F238E27FC236}">
                <a16:creationId xmlns:a16="http://schemas.microsoft.com/office/drawing/2014/main" id="{0BC17F0B-6302-4C8C-8499-792E98677811}"/>
              </a:ext>
            </a:extLst>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5057136" y="2281188"/>
            <a:ext cx="3451596" cy="2069431"/>
          </a:xfrm>
          <a:prstGeom prst="rect">
            <a:avLst/>
          </a:prstGeom>
          <a:ln w="0">
            <a:noFill/>
          </a:ln>
        </p:spPr>
      </p:pic>
    </p:spTree>
    <p:extLst>
      <p:ext uri="{BB962C8B-B14F-4D97-AF65-F5344CB8AC3E}">
        <p14:creationId xmlns:p14="http://schemas.microsoft.com/office/powerpoint/2010/main" val="4078612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fill="hold" nodeType="clickEffect">
                                  <p:stCondLst>
                                    <p:cond delay="0"/>
                                  </p:stCondLst>
                                  <p:childTnLst>
                                    <p:cmd type="call" cmd="playFrom(0.0)">
                                      <p:cBhvr>
                                        <p:cTn id="6" dur="59583" fill="hold"/>
                                        <p:tgtEl>
                                          <p:spTgt spid="7"/>
                                        </p:tgtEl>
                                      </p:cBhvr>
                                    </p:cmd>
                                  </p:childTnLst>
                                </p:cTn>
                              </p:par>
                            </p:childTnLst>
                          </p:cTn>
                        </p:par>
                      </p:childTnLst>
                    </p:cTn>
                  </p:par>
                  <p:par>
                    <p:cTn id="7" fill="hold">
                      <p:stCondLst>
                        <p:cond delay="indefinite"/>
                      </p:stCondLst>
                      <p:childTnLst>
                        <p:par>
                          <p:cTn id="8" fill="hold">
                            <p:stCondLst>
                              <p:cond delay="0"/>
                            </p:stCondLst>
                            <p:childTnLst>
                              <p:par>
                                <p:cTn id="9" fill="hold" nodeType="clickEffect">
                                  <p:stCondLst>
                                    <p:cond delay="0"/>
                                  </p:stCondLst>
                                  <p:childTnLst>
                                    <p:cmd type="call" cmd="togglePause">
                                      <p:cBhvr>
                                        <p:cTn id="10"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p:stCondLst>
                    <p:cond delay="indefinite"/>
                  </p:stCondLst>
                </p:cTn>
                <p:tgtEl>
                  <p:spTgt spid="7"/>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a:spLocks noGrp="1"/>
          </p:cNvSpPr>
          <p:nvPr>
            <p:ph type="title"/>
          </p:nvPr>
        </p:nvSpPr>
        <p:spPr>
          <a:xfrm>
            <a:off x="634497" y="334958"/>
            <a:ext cx="7704000" cy="572700"/>
          </a:xfrm>
          <a:prstGeom prst="rect">
            <a:avLst/>
          </a:prstGeom>
        </p:spPr>
        <p:txBody>
          <a:bodyPr spcFirstLastPara="1" vert="horz" wrap="square" lIns="91425" tIns="91425" rIns="91425" bIns="91425" rtlCol="0" anchor="ctr" anchorCtr="0">
            <a:noAutofit/>
          </a:bodyPr>
          <a:lstStyle/>
          <a:p>
            <a:pPr lvl="0"/>
            <a:r>
              <a:rPr lang="en-US" sz="3200" spc="-1" dirty="0">
                <a:solidFill>
                  <a:schemeClr val="tx1"/>
                </a:solidFill>
                <a:latin typeface="Alexandria"/>
                <a:ea typeface="Calibri" panose="020F0502020204030204"/>
              </a:rPr>
              <a:t>Application VR in education </a:t>
            </a:r>
            <a:endParaRPr dirty="0">
              <a:solidFill>
                <a:schemeClr val="tx1"/>
              </a:solidFill>
            </a:endParaRPr>
          </a:p>
        </p:txBody>
      </p:sp>
      <p:sp>
        <p:nvSpPr>
          <p:cNvPr id="5" name="Rectangle 4">
            <a:extLst>
              <a:ext uri="{FF2B5EF4-FFF2-40B4-BE49-F238E27FC236}">
                <a16:creationId xmlns:a16="http://schemas.microsoft.com/office/drawing/2014/main" id="{C2252D8B-2F00-4A4C-B912-767E490452C0}"/>
              </a:ext>
            </a:extLst>
          </p:cNvPr>
          <p:cNvSpPr/>
          <p:nvPr/>
        </p:nvSpPr>
        <p:spPr>
          <a:xfrm>
            <a:off x="489005" y="1986974"/>
            <a:ext cx="3727985" cy="1169551"/>
          </a:xfrm>
          <a:prstGeom prst="rect">
            <a:avLst/>
          </a:prstGeom>
        </p:spPr>
        <p:txBody>
          <a:bodyPr wrap="square">
            <a:spAutoFit/>
          </a:bodyPr>
          <a:lstStyle/>
          <a:p>
            <a:pPr defTabSz="914378">
              <a:lnSpc>
                <a:spcPts val="2145"/>
              </a:lnSpc>
            </a:pPr>
            <a:r>
              <a:rPr lang="en-US" sz="2000" b="1" spc="-1" dirty="0">
                <a:solidFill>
                  <a:schemeClr val="tx1">
                    <a:lumMod val="50000"/>
                  </a:schemeClr>
                </a:solidFill>
                <a:latin typeface="Poppins Semi-Bold"/>
                <a:ea typeface="Poppins Semi-Bold"/>
              </a:rPr>
              <a:t>Skill Training </a:t>
            </a:r>
          </a:p>
          <a:p>
            <a:pPr defTabSz="914378">
              <a:lnSpc>
                <a:spcPts val="2145"/>
              </a:lnSpc>
            </a:pPr>
            <a:r>
              <a:rPr lang="en-US" sz="2000" spc="-1" dirty="0">
                <a:solidFill>
                  <a:schemeClr val="tx1">
                    <a:lumMod val="50000"/>
                  </a:schemeClr>
                </a:solidFill>
                <a:latin typeface="Poppins"/>
                <a:ea typeface="Poppins"/>
              </a:rPr>
              <a:t>VR provides realistic simulations for safe , risk free practice in various fields.</a:t>
            </a:r>
            <a:endParaRPr lang="en-US" sz="2000" spc="-1" dirty="0">
              <a:solidFill>
                <a:schemeClr val="tx1">
                  <a:lumMod val="50000"/>
                </a:schemeClr>
              </a:solidFill>
            </a:endParaRPr>
          </a:p>
        </p:txBody>
      </p:sp>
      <p:sp>
        <p:nvSpPr>
          <p:cNvPr id="6" name="Google Shape;1055;p69">
            <a:extLst>
              <a:ext uri="{FF2B5EF4-FFF2-40B4-BE49-F238E27FC236}">
                <a16:creationId xmlns:a16="http://schemas.microsoft.com/office/drawing/2014/main" id="{83DAF43E-926A-4B4F-A362-2814BA41AC3A}"/>
              </a:ext>
            </a:extLst>
          </p:cNvPr>
          <p:cNvSpPr/>
          <p:nvPr/>
        </p:nvSpPr>
        <p:spPr>
          <a:xfrm>
            <a:off x="4927012" y="2122438"/>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8" name="media57.mp4">
            <a:hlinkClick r:id="" action="ppaction://media"/>
            <a:extLst>
              <a:ext uri="{FF2B5EF4-FFF2-40B4-BE49-F238E27FC236}">
                <a16:creationId xmlns:a16="http://schemas.microsoft.com/office/drawing/2014/main" id="{EAE37C4B-1AA8-45AC-9831-C333C3E78AE4}"/>
              </a:ext>
            </a:extLst>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5084910" y="2281028"/>
            <a:ext cx="3424091" cy="2053907"/>
          </a:xfrm>
          <a:prstGeom prst="rect">
            <a:avLst/>
          </a:prstGeom>
          <a:ln w="0">
            <a:noFill/>
          </a:ln>
        </p:spPr>
      </p:pic>
    </p:spTree>
    <p:extLst>
      <p:ext uri="{BB962C8B-B14F-4D97-AF65-F5344CB8AC3E}">
        <p14:creationId xmlns:p14="http://schemas.microsoft.com/office/powerpoint/2010/main" val="10783385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fill="hold" nodeType="clickEffect">
                                  <p:stCondLst>
                                    <p:cond delay="0"/>
                                  </p:stCondLst>
                                  <p:childTnLst>
                                    <p:cmd type="call" cmd="playFrom(0.0)">
                                      <p:cBhvr>
                                        <p:cTn id="6" dur="47764" fill="hold"/>
                                        <p:tgtEl>
                                          <p:spTgt spid="8"/>
                                        </p:tgtEl>
                                      </p:cBhvr>
                                    </p:cmd>
                                  </p:childTnLst>
                                </p:cTn>
                              </p:par>
                            </p:childTnLst>
                          </p:cTn>
                        </p:par>
                      </p:childTnLst>
                    </p:cTn>
                  </p:par>
                  <p:par>
                    <p:cTn id="7" fill="hold">
                      <p:stCondLst>
                        <p:cond delay="indefinite"/>
                      </p:stCondLst>
                      <p:childTnLst>
                        <p:par>
                          <p:cTn id="8" fill="hold">
                            <p:stCondLst>
                              <p:cond delay="0"/>
                            </p:stCondLst>
                            <p:childTnLst>
                              <p:par>
                                <p:cTn id="9" fill="hold" nodeType="clickEffect">
                                  <p:stCondLst>
                                    <p:cond delay="0"/>
                                  </p:stCondLst>
                                  <p:childTnLst>
                                    <p:cmd type="call" cmd="togglePause">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p:stCondLst>
                    <p:cond delay="indefinite"/>
                  </p:stCondLst>
                </p:cTn>
                <p:tgtEl>
                  <p:spTgt spid="8"/>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7"/>
          <p:cNvSpPr txBox="1">
            <a:spLocks noGrp="1"/>
          </p:cNvSpPr>
          <p:nvPr>
            <p:ph type="title"/>
          </p:nvPr>
        </p:nvSpPr>
        <p:spPr>
          <a:xfrm>
            <a:off x="720000" y="670792"/>
            <a:ext cx="7704000" cy="572700"/>
          </a:xfrm>
          <a:prstGeom prst="rect">
            <a:avLst/>
          </a:prstGeom>
        </p:spPr>
        <p:txBody>
          <a:bodyPr spcFirstLastPara="1" vert="horz" wrap="square" lIns="91425" tIns="91425" rIns="91425" bIns="91425" rtlCol="0" anchor="ctr" anchorCtr="0">
            <a:noAutofit/>
          </a:bodyPr>
          <a:lstStyle/>
          <a:p>
            <a:pPr>
              <a:lnSpc>
                <a:spcPts val="6694"/>
              </a:lnSpc>
            </a:pPr>
            <a:r>
              <a:rPr lang="en-US" sz="3600" spc="-1" dirty="0">
                <a:solidFill>
                  <a:schemeClr val="tx1">
                    <a:lumMod val="50000"/>
                  </a:schemeClr>
                </a:solidFill>
                <a:latin typeface="Anton"/>
                <a:ea typeface="Anton"/>
              </a:rPr>
              <a:t>Advantages &amp; Problems</a:t>
            </a:r>
            <a:br>
              <a:rPr lang="en-US" sz="3600" spc="-1" dirty="0">
                <a:solidFill>
                  <a:srgbClr val="FFFFFF"/>
                </a:solidFill>
                <a:latin typeface="Arial" panose="020B0604020202020204"/>
              </a:rPr>
            </a:br>
            <a:endParaRPr lang="en-US" sz="3600" spc="-1" dirty="0">
              <a:solidFill>
                <a:srgbClr val="FFFFFF"/>
              </a:solidFill>
              <a:latin typeface="Arial" panose="020B0604020202020204"/>
            </a:endParaRPr>
          </a:p>
        </p:txBody>
      </p:sp>
      <p:pic>
        <p:nvPicPr>
          <p:cNvPr id="4" name="Image 19">
            <a:extLst>
              <a:ext uri="{FF2B5EF4-FFF2-40B4-BE49-F238E27FC236}">
                <a16:creationId xmlns:a16="http://schemas.microsoft.com/office/drawing/2014/main" id="{A1507760-23EF-414E-AC7F-B25851076DB0}"/>
              </a:ext>
            </a:extLst>
          </p:cNvPr>
          <p:cNvPicPr/>
          <p:nvPr/>
        </p:nvPicPr>
        <p:blipFill>
          <a:blip r:embed="rId3"/>
          <a:stretch>
            <a:fillRect/>
          </a:stretch>
        </p:blipFill>
        <p:spPr>
          <a:xfrm>
            <a:off x="1569589" y="1243492"/>
            <a:ext cx="6236679" cy="3671408"/>
          </a:xfrm>
          <a:prstGeom prst="rect">
            <a:avLst/>
          </a:prstGeom>
          <a:ln w="0">
            <a:noFill/>
          </a:ln>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2"/>
          <p:cNvSpPr txBox="1">
            <a:spLocks noGrp="1"/>
          </p:cNvSpPr>
          <p:nvPr>
            <p:ph type="title"/>
          </p:nvPr>
        </p:nvSpPr>
        <p:spPr>
          <a:xfrm>
            <a:off x="713225" y="2821675"/>
            <a:ext cx="5824500" cy="925200"/>
          </a:xfrm>
          <a:prstGeom prst="rect">
            <a:avLst/>
          </a:prstGeom>
        </p:spPr>
        <p:txBody>
          <a:bodyPr spcFirstLastPara="1" vert="horz" wrap="square" lIns="91425" tIns="91425" rIns="91425" bIns="91425" rtlCol="0" anchor="ctr" anchorCtr="0">
            <a:noAutofit/>
          </a:bodyPr>
          <a:lstStyle/>
          <a:p>
            <a:pPr lvl="0"/>
            <a:r>
              <a:rPr lang="en" dirty="0"/>
              <a:t>VR IN </a:t>
            </a:r>
            <a:r>
              <a:rPr lang="fr-FR" dirty="0"/>
              <a:t>ARCHITECTURE</a:t>
            </a:r>
            <a:br>
              <a:rPr lang="en" dirty="0"/>
            </a:br>
            <a:r>
              <a:rPr lang="en-US" sz="1400" spc="-1" dirty="0">
                <a:latin typeface="Calibri" panose="020F0502020204030204"/>
              </a:rPr>
              <a:t>Virtual Reality (VR) has emerged as a powerful tool in the field of architecture, significantly enhancing the way architects design, visualize, and communicate their ideas. By creating immersive 3D environments, VR allows architects and clients to interact with designs, improving communication, reducing mistakes, and boosting creativity. Architects can realistically showcase their ideas, enabling clients to experience </a:t>
            </a:r>
            <a:endParaRPr dirty="0"/>
          </a:p>
        </p:txBody>
      </p:sp>
      <p:sp>
        <p:nvSpPr>
          <p:cNvPr id="624" name="Google Shape;624;p52"/>
          <p:cNvSpPr txBox="1">
            <a:spLocks noGrp="1"/>
          </p:cNvSpPr>
          <p:nvPr>
            <p:ph type="subTitle" idx="1"/>
          </p:nvPr>
        </p:nvSpPr>
        <p:spPr>
          <a:xfrm>
            <a:off x="637025" y="3746875"/>
            <a:ext cx="5824500" cy="641400"/>
          </a:xfrm>
          <a:prstGeom prst="rect">
            <a:avLst/>
          </a:prstGeom>
        </p:spPr>
        <p:txBody>
          <a:bodyPr spcFirstLastPara="1" vert="horz" wrap="square" lIns="91425" tIns="91425" rIns="91425" bIns="91425" rtlCol="0" anchor="t" anchorCtr="0">
            <a:noAutofit/>
          </a:bodyPr>
          <a:lstStyle/>
          <a:p>
            <a:pPr defTabSz="914378">
              <a:lnSpc>
                <a:spcPts val="2145"/>
              </a:lnSpc>
            </a:pPr>
            <a:r>
              <a:rPr lang="en-US" spc="-1" dirty="0">
                <a:ln>
                  <a:solidFill>
                    <a:schemeClr val="bg1"/>
                  </a:solidFill>
                </a:ln>
                <a:solidFill>
                  <a:schemeClr val="tx1">
                    <a:lumMod val="50000"/>
                  </a:schemeClr>
                </a:solidFill>
                <a:latin typeface="Poppins"/>
              </a:rPr>
              <a:t>.</a:t>
            </a:r>
          </a:p>
        </p:txBody>
      </p:sp>
      <p:pic>
        <p:nvPicPr>
          <p:cNvPr id="626" name="Google Shape;626;p52"/>
          <p:cNvPicPr preferRelativeResize="0"/>
          <p:nvPr/>
        </p:nvPicPr>
        <p:blipFill>
          <a:blip r:embed="rId3">
            <a:alphaModFix/>
          </a:blip>
          <a:stretch>
            <a:fillRect/>
          </a:stretch>
        </p:blipFill>
        <p:spPr>
          <a:xfrm>
            <a:off x="6931226" y="2821681"/>
            <a:ext cx="1174506" cy="1602524"/>
          </a:xfrm>
          <a:prstGeom prst="rect">
            <a:avLst/>
          </a:prstGeom>
          <a:noFill/>
          <a:ln>
            <a:noFill/>
          </a:ln>
        </p:spPr>
      </p:pic>
      <p:pic>
        <p:nvPicPr>
          <p:cNvPr id="6146" name="Picture 2" descr="Résultat d’images pour vr architecture">
            <a:extLst>
              <a:ext uri="{FF2B5EF4-FFF2-40B4-BE49-F238E27FC236}">
                <a16:creationId xmlns:a16="http://schemas.microsoft.com/office/drawing/2014/main" id="{7E368FEF-5002-4768-A9FB-DB6716795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2" y="279401"/>
            <a:ext cx="8013700" cy="2042419"/>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0838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702" name="Google Shape;702;p59"/>
          <p:cNvSpPr txBox="1">
            <a:spLocks noGrp="1"/>
          </p:cNvSpPr>
          <p:nvPr>
            <p:ph type="title" idx="9"/>
          </p:nvPr>
        </p:nvSpPr>
        <p:spPr>
          <a:xfrm>
            <a:off x="4237900" y="-42074"/>
            <a:ext cx="5223600" cy="1637775"/>
          </a:xfrm>
          <a:prstGeom prst="rect">
            <a:avLst/>
          </a:prstGeom>
        </p:spPr>
        <p:txBody>
          <a:bodyPr spcFirstLastPara="1" vert="horz" wrap="square" lIns="91425" tIns="91425" rIns="91425" bIns="91425" rtlCol="0" anchor="ctr" anchorCtr="0">
            <a:noAutofit/>
          </a:bodyPr>
          <a:lstStyle/>
          <a:p>
            <a:r>
              <a:rPr lang="en" sz="2800" dirty="0"/>
              <a:t>V</a:t>
            </a:r>
            <a:r>
              <a:rPr lang="fr-FR" sz="2800" dirty="0"/>
              <a:t>R’S EVOLUTION IN ARCHITECTURE</a:t>
            </a:r>
            <a:endParaRPr sz="2800" dirty="0"/>
          </a:p>
        </p:txBody>
      </p:sp>
      <p:pic>
        <p:nvPicPr>
          <p:cNvPr id="36" name="Picture 4" descr="What is Augmented Reality in Architecture? | illustrarch">
            <a:extLst>
              <a:ext uri="{FF2B5EF4-FFF2-40B4-BE49-F238E27FC236}">
                <a16:creationId xmlns:a16="http://schemas.microsoft.com/office/drawing/2014/main" id="{0622A72D-D90D-480A-8C06-E5F2469178CB}"/>
              </a:ext>
            </a:extLst>
          </p:cNvPr>
          <p:cNvPicPr/>
          <p:nvPr/>
        </p:nvPicPr>
        <p:blipFill>
          <a:blip r:embed="rId3"/>
          <a:stretch>
            <a:fillRect/>
          </a:stretch>
        </p:blipFill>
        <p:spPr>
          <a:xfrm>
            <a:off x="11880" y="-1080"/>
            <a:ext cx="4086700" cy="5144580"/>
          </a:xfrm>
          <a:prstGeom prst="rect">
            <a:avLst/>
          </a:prstGeom>
          <a:ln w="0">
            <a:noFill/>
          </a:ln>
        </p:spPr>
      </p:pic>
      <p:grpSp>
        <p:nvGrpSpPr>
          <p:cNvPr id="37" name="Groupe 25">
            <a:extLst>
              <a:ext uri="{FF2B5EF4-FFF2-40B4-BE49-F238E27FC236}">
                <a16:creationId xmlns:a16="http://schemas.microsoft.com/office/drawing/2014/main" id="{A9704F1F-F9E2-4E08-987A-F40F9F4217DB}"/>
              </a:ext>
            </a:extLst>
          </p:cNvPr>
          <p:cNvGrpSpPr/>
          <p:nvPr/>
        </p:nvGrpSpPr>
        <p:grpSpPr>
          <a:xfrm>
            <a:off x="4237900" y="1396880"/>
            <a:ext cx="4715600" cy="3429120"/>
            <a:chOff x="6206400" y="2209680"/>
            <a:chExt cx="5052960" cy="3308040"/>
          </a:xfrm>
        </p:grpSpPr>
        <p:sp>
          <p:nvSpPr>
            <p:cNvPr id="38" name="Shape 2">
              <a:extLst>
                <a:ext uri="{FF2B5EF4-FFF2-40B4-BE49-F238E27FC236}">
                  <a16:creationId xmlns:a16="http://schemas.microsoft.com/office/drawing/2014/main" id="{C91C416B-3FC7-4B00-9BAD-8E7B005D8C45}"/>
                </a:ext>
              </a:extLst>
            </p:cNvPr>
            <p:cNvSpPr/>
            <p:nvPr/>
          </p:nvSpPr>
          <p:spPr>
            <a:xfrm>
              <a:off x="6509520" y="2378880"/>
              <a:ext cx="494280" cy="14400"/>
            </a:xfrm>
            <a:prstGeom prst="roundRect">
              <a:avLst>
                <a:gd name="adj" fmla="val 139153"/>
              </a:avLst>
            </a:prstGeom>
            <a:solidFill>
              <a:srgbClr val="48446D"/>
            </a:solidFill>
            <a:ln w="0">
              <a:noFill/>
            </a:ln>
          </p:spPr>
          <p:style>
            <a:lnRef idx="0">
              <a:srgbClr val="FFFFFF"/>
            </a:lnRef>
            <a:fillRef idx="0">
              <a:srgbClr val="FFFFFF"/>
            </a:fillRef>
            <a:effectRef idx="0">
              <a:srgbClr val="FFFFFF"/>
            </a:effectRef>
            <a:fontRef idx="minor"/>
          </p:style>
          <p:txBody>
            <a:bodyPr lIns="90000" tIns="-34560" rIns="90000" bIns="-34560" anchor="t">
              <a:noAutofit/>
            </a:bodyPr>
            <a:lstStyle/>
            <a:p>
              <a:pPr>
                <a:lnSpc>
                  <a:spcPct val="100000"/>
                </a:lnSpc>
              </a:pPr>
              <a:endParaRPr lang="en-US" sz="1800" spc="-1">
                <a:solidFill>
                  <a:srgbClr val="FFFFFF"/>
                </a:solidFill>
                <a:latin typeface="Arial" panose="020B0604020202020204"/>
              </a:endParaRPr>
            </a:p>
          </p:txBody>
        </p:sp>
        <p:sp>
          <p:nvSpPr>
            <p:cNvPr id="39" name="Shape 3">
              <a:extLst>
                <a:ext uri="{FF2B5EF4-FFF2-40B4-BE49-F238E27FC236}">
                  <a16:creationId xmlns:a16="http://schemas.microsoft.com/office/drawing/2014/main" id="{2C99947D-008B-45C4-A3B0-FD19CB87F445}"/>
                </a:ext>
              </a:extLst>
            </p:cNvPr>
            <p:cNvSpPr/>
            <p:nvPr/>
          </p:nvSpPr>
          <p:spPr>
            <a:xfrm>
              <a:off x="6206400" y="2227320"/>
              <a:ext cx="317160" cy="317160"/>
            </a:xfrm>
            <a:prstGeom prst="roundRect">
              <a:avLst>
                <a:gd name="adj" fmla="val 6668"/>
              </a:avLst>
            </a:prstGeom>
            <a:solidFill>
              <a:srgbClr val="2F2B54"/>
            </a:solidFill>
            <a:ln w="0">
              <a:noFill/>
            </a:ln>
          </p:spPr>
          <p:style>
            <a:lnRef idx="0">
              <a:srgbClr val="FFFFFF"/>
            </a:lnRef>
            <a:fillRef idx="0">
              <a:srgbClr val="FFFFFF"/>
            </a:fillRef>
            <a:effectRef idx="0">
              <a:srgbClr val="FFFFFF"/>
            </a:effectRef>
            <a:fontRef idx="minor"/>
          </p:style>
          <p:txBody>
            <a:bodyPr lIns="90000" tIns="45000" rIns="90000" bIns="45000" anchor="t">
              <a:noAutofit/>
            </a:bodyPr>
            <a:lstStyle/>
            <a:p>
              <a:pPr>
                <a:lnSpc>
                  <a:spcPct val="100000"/>
                </a:lnSpc>
              </a:pPr>
              <a:endParaRPr lang="en-US" sz="1800" spc="-1">
                <a:solidFill>
                  <a:srgbClr val="FFFFFF"/>
                </a:solidFill>
                <a:latin typeface="Arial" panose="020B0604020202020204"/>
              </a:endParaRPr>
            </a:p>
          </p:txBody>
        </p:sp>
        <p:sp>
          <p:nvSpPr>
            <p:cNvPr id="40" name="Text 4">
              <a:extLst>
                <a:ext uri="{FF2B5EF4-FFF2-40B4-BE49-F238E27FC236}">
                  <a16:creationId xmlns:a16="http://schemas.microsoft.com/office/drawing/2014/main" id="{DE852674-793E-4BD7-8C61-3986D63C5D59}"/>
                </a:ext>
              </a:extLst>
            </p:cNvPr>
            <p:cNvSpPr/>
            <p:nvPr/>
          </p:nvSpPr>
          <p:spPr>
            <a:xfrm>
              <a:off x="6333840" y="2286720"/>
              <a:ext cx="63000" cy="199080"/>
            </a:xfrm>
            <a:prstGeom prst="rect">
              <a:avLst/>
            </a:prstGeom>
            <a:noFill/>
            <a:ln w="0">
              <a:noFill/>
            </a:ln>
          </p:spPr>
          <p:style>
            <a:lnRef idx="0">
              <a:srgbClr val="FFFFFF"/>
            </a:lnRef>
            <a:fillRef idx="0">
              <a:srgbClr val="FFFFFF"/>
            </a:fillRef>
            <a:effectRef idx="0">
              <a:srgbClr val="FFFFFF"/>
            </a:effectRef>
            <a:fontRef idx="minor"/>
          </p:style>
          <p:txBody>
            <a:bodyPr wrap="none" lIns="0" tIns="0" rIns="0" bIns="0" anchor="t">
              <a:noAutofit/>
            </a:bodyPr>
            <a:lstStyle/>
            <a:p>
              <a:pPr algn="ctr" defTabSz="914378">
                <a:lnSpc>
                  <a:spcPts val="1570"/>
                </a:lnSpc>
              </a:pPr>
              <a:r>
                <a:rPr lang="en-US" sz="1560" spc="-1">
                  <a:solidFill>
                    <a:srgbClr val="D9E1FF"/>
                  </a:solidFill>
                  <a:latin typeface="Kanit"/>
                  <a:ea typeface="Kanit"/>
                </a:rPr>
                <a:t>1</a:t>
              </a:r>
              <a:endParaRPr lang="en-US" sz="1560" spc="-1">
                <a:solidFill>
                  <a:srgbClr val="FFFFFF"/>
                </a:solidFill>
                <a:latin typeface="Arial" panose="020B0604020202020204"/>
              </a:endParaRPr>
            </a:p>
          </p:txBody>
        </p:sp>
        <p:sp>
          <p:nvSpPr>
            <p:cNvPr id="41" name="Text 5">
              <a:extLst>
                <a:ext uri="{FF2B5EF4-FFF2-40B4-BE49-F238E27FC236}">
                  <a16:creationId xmlns:a16="http://schemas.microsoft.com/office/drawing/2014/main" id="{292A2CD4-C193-4731-B9C0-DD67F377A8E4}"/>
                </a:ext>
              </a:extLst>
            </p:cNvPr>
            <p:cNvSpPr/>
            <p:nvPr/>
          </p:nvSpPr>
          <p:spPr>
            <a:xfrm>
              <a:off x="7143120" y="2209680"/>
              <a:ext cx="1662480" cy="207000"/>
            </a:xfrm>
            <a:prstGeom prst="rect">
              <a:avLst/>
            </a:prstGeom>
            <a:noFill/>
            <a:ln w="0">
              <a:noFill/>
            </a:ln>
          </p:spPr>
          <p:style>
            <a:lnRef idx="0">
              <a:srgbClr val="FFFFFF"/>
            </a:lnRef>
            <a:fillRef idx="0">
              <a:srgbClr val="FFFFFF"/>
            </a:fillRef>
            <a:effectRef idx="0">
              <a:srgbClr val="FFFFFF"/>
            </a:effectRef>
            <a:fontRef idx="minor"/>
          </p:style>
          <p:txBody>
            <a:bodyPr wrap="none" lIns="0" tIns="0" rIns="0" bIns="0" anchor="t">
              <a:noAutofit/>
            </a:bodyPr>
            <a:lstStyle/>
            <a:p>
              <a:pPr defTabSz="914378">
                <a:lnSpc>
                  <a:spcPts val="1635"/>
                </a:lnSpc>
              </a:pPr>
              <a:r>
                <a:rPr lang="en-US" sz="1300" b="1" spc="-1" dirty="0">
                  <a:solidFill>
                    <a:schemeClr val="tx1">
                      <a:lumMod val="50000"/>
                    </a:schemeClr>
                  </a:solidFill>
                  <a:latin typeface="Kanit"/>
                  <a:ea typeface="Kanit"/>
                </a:rPr>
                <a:t>1960s-1980s</a:t>
              </a:r>
              <a:endParaRPr lang="en-US" sz="1300" b="1" spc="-1" dirty="0">
                <a:solidFill>
                  <a:schemeClr val="tx1">
                    <a:lumMod val="50000"/>
                  </a:schemeClr>
                </a:solidFill>
                <a:latin typeface="Arial" panose="020B0604020202020204"/>
              </a:endParaRPr>
            </a:p>
          </p:txBody>
        </p:sp>
        <p:sp>
          <p:nvSpPr>
            <p:cNvPr id="42" name="Text 6">
              <a:extLst>
                <a:ext uri="{FF2B5EF4-FFF2-40B4-BE49-F238E27FC236}">
                  <a16:creationId xmlns:a16="http://schemas.microsoft.com/office/drawing/2014/main" id="{E30BE11D-742C-4570-A3BB-EA948C3C7724}"/>
                </a:ext>
              </a:extLst>
            </p:cNvPr>
            <p:cNvSpPr/>
            <p:nvPr/>
          </p:nvSpPr>
          <p:spPr>
            <a:xfrm>
              <a:off x="7143120" y="2502360"/>
              <a:ext cx="4116240" cy="45144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Autofit/>
            </a:bodyPr>
            <a:lstStyle/>
            <a:p>
              <a:pPr defTabSz="914378">
                <a:lnSpc>
                  <a:spcPts val="1765"/>
                </a:lnSpc>
              </a:pPr>
              <a:r>
                <a:rPr lang="en-US" sz="1100" spc="-1" dirty="0">
                  <a:solidFill>
                    <a:schemeClr val="tx1">
                      <a:lumMod val="50000"/>
                    </a:schemeClr>
                  </a:solidFill>
                  <a:latin typeface="Martel Sans Light"/>
                  <a:ea typeface="Martel Sans Light"/>
                </a:rPr>
                <a:t>Early head-mounted displays and Computer-Aided Design (CAD) laid the foundation for VR in architecture.</a:t>
              </a:r>
              <a:endParaRPr lang="en-US" sz="1100" spc="-1" dirty="0">
                <a:solidFill>
                  <a:schemeClr val="tx1">
                    <a:lumMod val="50000"/>
                  </a:schemeClr>
                </a:solidFill>
                <a:latin typeface="Arial" panose="020B0604020202020204"/>
              </a:endParaRPr>
            </a:p>
          </p:txBody>
        </p:sp>
        <p:sp>
          <p:nvSpPr>
            <p:cNvPr id="43" name="Shape 7">
              <a:extLst>
                <a:ext uri="{FF2B5EF4-FFF2-40B4-BE49-F238E27FC236}">
                  <a16:creationId xmlns:a16="http://schemas.microsoft.com/office/drawing/2014/main" id="{9E86A47C-0B5A-4F51-860C-B4A346FF4E55}"/>
                </a:ext>
              </a:extLst>
            </p:cNvPr>
            <p:cNvSpPr/>
            <p:nvPr/>
          </p:nvSpPr>
          <p:spPr>
            <a:xfrm>
              <a:off x="6509520" y="3547800"/>
              <a:ext cx="494280" cy="14400"/>
            </a:xfrm>
            <a:prstGeom prst="roundRect">
              <a:avLst>
                <a:gd name="adj" fmla="val 139153"/>
              </a:avLst>
            </a:prstGeom>
            <a:solidFill>
              <a:srgbClr val="48446D"/>
            </a:solidFill>
            <a:ln w="0">
              <a:noFill/>
            </a:ln>
          </p:spPr>
          <p:style>
            <a:lnRef idx="0">
              <a:srgbClr val="FFFFFF"/>
            </a:lnRef>
            <a:fillRef idx="0">
              <a:srgbClr val="FFFFFF"/>
            </a:fillRef>
            <a:effectRef idx="0">
              <a:srgbClr val="FFFFFF"/>
            </a:effectRef>
            <a:fontRef idx="minor"/>
          </p:style>
          <p:txBody>
            <a:bodyPr lIns="90000" tIns="-34560" rIns="90000" bIns="-34560" anchor="t">
              <a:noAutofit/>
            </a:bodyPr>
            <a:lstStyle/>
            <a:p>
              <a:pPr>
                <a:lnSpc>
                  <a:spcPct val="100000"/>
                </a:lnSpc>
              </a:pPr>
              <a:endParaRPr lang="en-US" sz="1800" spc="-1">
                <a:solidFill>
                  <a:srgbClr val="FFFFFF"/>
                </a:solidFill>
                <a:latin typeface="Arial" panose="020B0604020202020204"/>
              </a:endParaRPr>
            </a:p>
          </p:txBody>
        </p:sp>
        <p:sp>
          <p:nvSpPr>
            <p:cNvPr id="44" name="Shape 8">
              <a:extLst>
                <a:ext uri="{FF2B5EF4-FFF2-40B4-BE49-F238E27FC236}">
                  <a16:creationId xmlns:a16="http://schemas.microsoft.com/office/drawing/2014/main" id="{A62FAAB7-DE8E-4977-A336-556941613857}"/>
                </a:ext>
              </a:extLst>
            </p:cNvPr>
            <p:cNvSpPr/>
            <p:nvPr/>
          </p:nvSpPr>
          <p:spPr>
            <a:xfrm>
              <a:off x="6206400" y="3396240"/>
              <a:ext cx="317160" cy="317160"/>
            </a:xfrm>
            <a:prstGeom prst="roundRect">
              <a:avLst>
                <a:gd name="adj" fmla="val 6668"/>
              </a:avLst>
            </a:prstGeom>
            <a:solidFill>
              <a:srgbClr val="2F2B54"/>
            </a:solidFill>
            <a:ln w="0">
              <a:noFill/>
            </a:ln>
          </p:spPr>
          <p:style>
            <a:lnRef idx="0">
              <a:srgbClr val="FFFFFF"/>
            </a:lnRef>
            <a:fillRef idx="0">
              <a:srgbClr val="FFFFFF"/>
            </a:fillRef>
            <a:effectRef idx="0">
              <a:srgbClr val="FFFFFF"/>
            </a:effectRef>
            <a:fontRef idx="minor"/>
          </p:style>
          <p:txBody>
            <a:bodyPr lIns="90000" tIns="45000" rIns="90000" bIns="45000" anchor="t">
              <a:noAutofit/>
            </a:bodyPr>
            <a:lstStyle/>
            <a:p>
              <a:pPr>
                <a:lnSpc>
                  <a:spcPct val="100000"/>
                </a:lnSpc>
              </a:pPr>
              <a:endParaRPr lang="en-US" sz="1800" spc="-1">
                <a:solidFill>
                  <a:srgbClr val="FFFFFF"/>
                </a:solidFill>
                <a:latin typeface="Arial" panose="020B0604020202020204"/>
              </a:endParaRPr>
            </a:p>
          </p:txBody>
        </p:sp>
        <p:sp>
          <p:nvSpPr>
            <p:cNvPr id="45" name="Text 9">
              <a:extLst>
                <a:ext uri="{FF2B5EF4-FFF2-40B4-BE49-F238E27FC236}">
                  <a16:creationId xmlns:a16="http://schemas.microsoft.com/office/drawing/2014/main" id="{55748079-D454-44FE-8F9F-E3A91D9FF0BE}"/>
                </a:ext>
              </a:extLst>
            </p:cNvPr>
            <p:cNvSpPr/>
            <p:nvPr/>
          </p:nvSpPr>
          <p:spPr>
            <a:xfrm>
              <a:off x="6314760" y="3455640"/>
              <a:ext cx="100800" cy="199080"/>
            </a:xfrm>
            <a:prstGeom prst="rect">
              <a:avLst/>
            </a:prstGeom>
            <a:noFill/>
            <a:ln w="0">
              <a:noFill/>
            </a:ln>
          </p:spPr>
          <p:style>
            <a:lnRef idx="0">
              <a:srgbClr val="FFFFFF"/>
            </a:lnRef>
            <a:fillRef idx="0">
              <a:srgbClr val="FFFFFF"/>
            </a:fillRef>
            <a:effectRef idx="0">
              <a:srgbClr val="FFFFFF"/>
            </a:effectRef>
            <a:fontRef idx="minor"/>
          </p:style>
          <p:txBody>
            <a:bodyPr wrap="none" lIns="0" tIns="0" rIns="0" bIns="0" anchor="t">
              <a:noAutofit/>
            </a:bodyPr>
            <a:lstStyle/>
            <a:p>
              <a:pPr algn="ctr" defTabSz="914378">
                <a:lnSpc>
                  <a:spcPts val="1570"/>
                </a:lnSpc>
              </a:pPr>
              <a:r>
                <a:rPr lang="en-US" sz="1560" spc="-1">
                  <a:solidFill>
                    <a:srgbClr val="D9E1FF"/>
                  </a:solidFill>
                  <a:latin typeface="Kanit"/>
                  <a:ea typeface="Kanit"/>
                </a:rPr>
                <a:t>2</a:t>
              </a:r>
              <a:endParaRPr lang="en-US" sz="1560" spc="-1">
                <a:solidFill>
                  <a:srgbClr val="FFFFFF"/>
                </a:solidFill>
                <a:latin typeface="Arial" panose="020B0604020202020204"/>
              </a:endParaRPr>
            </a:p>
          </p:txBody>
        </p:sp>
        <p:sp>
          <p:nvSpPr>
            <p:cNvPr id="46" name="Text 10">
              <a:extLst>
                <a:ext uri="{FF2B5EF4-FFF2-40B4-BE49-F238E27FC236}">
                  <a16:creationId xmlns:a16="http://schemas.microsoft.com/office/drawing/2014/main" id="{FE56418C-3574-4223-AAF7-79C1C167A1F3}"/>
                </a:ext>
              </a:extLst>
            </p:cNvPr>
            <p:cNvSpPr/>
            <p:nvPr/>
          </p:nvSpPr>
          <p:spPr>
            <a:xfrm>
              <a:off x="7143120" y="3378600"/>
              <a:ext cx="1662480" cy="207000"/>
            </a:xfrm>
            <a:prstGeom prst="rect">
              <a:avLst/>
            </a:prstGeom>
            <a:noFill/>
            <a:ln w="0">
              <a:noFill/>
            </a:ln>
          </p:spPr>
          <p:style>
            <a:lnRef idx="0">
              <a:srgbClr val="FFFFFF"/>
            </a:lnRef>
            <a:fillRef idx="0">
              <a:srgbClr val="FFFFFF"/>
            </a:fillRef>
            <a:effectRef idx="0">
              <a:srgbClr val="FFFFFF"/>
            </a:effectRef>
            <a:fontRef idx="minor"/>
          </p:style>
          <p:txBody>
            <a:bodyPr wrap="none" lIns="0" tIns="0" rIns="0" bIns="0" anchor="t">
              <a:noAutofit/>
            </a:bodyPr>
            <a:lstStyle/>
            <a:p>
              <a:pPr defTabSz="914378">
                <a:lnSpc>
                  <a:spcPts val="1635"/>
                </a:lnSpc>
              </a:pPr>
              <a:r>
                <a:rPr lang="en-US" sz="1300" b="1" spc="-1" dirty="0">
                  <a:solidFill>
                    <a:schemeClr val="tx1">
                      <a:lumMod val="50000"/>
                    </a:schemeClr>
                  </a:solidFill>
                  <a:latin typeface="Kanit"/>
                  <a:ea typeface="Kanit"/>
                </a:rPr>
                <a:t>1990s</a:t>
              </a:r>
              <a:endParaRPr lang="en-US" sz="1300" b="1" spc="-1" dirty="0">
                <a:solidFill>
                  <a:schemeClr val="tx1">
                    <a:lumMod val="50000"/>
                  </a:schemeClr>
                </a:solidFill>
                <a:latin typeface="Arial" panose="020B0604020202020204"/>
              </a:endParaRPr>
            </a:p>
          </p:txBody>
        </p:sp>
        <p:sp>
          <p:nvSpPr>
            <p:cNvPr id="47" name="Text 11">
              <a:extLst>
                <a:ext uri="{FF2B5EF4-FFF2-40B4-BE49-F238E27FC236}">
                  <a16:creationId xmlns:a16="http://schemas.microsoft.com/office/drawing/2014/main" id="{01432CF6-EC8D-40B1-B1F9-8DB3D9E7285D}"/>
                </a:ext>
              </a:extLst>
            </p:cNvPr>
            <p:cNvSpPr/>
            <p:nvPr/>
          </p:nvSpPr>
          <p:spPr>
            <a:xfrm>
              <a:off x="7143120" y="3671280"/>
              <a:ext cx="4116240" cy="67752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Autofit/>
            </a:bodyPr>
            <a:lstStyle/>
            <a:p>
              <a:pPr defTabSz="914378">
                <a:lnSpc>
                  <a:spcPts val="1765"/>
                </a:lnSpc>
              </a:pPr>
              <a:r>
                <a:rPr lang="en-US" sz="1100" spc="-1" dirty="0">
                  <a:solidFill>
                    <a:schemeClr val="tx1">
                      <a:lumMod val="50000"/>
                    </a:schemeClr>
                  </a:solidFill>
                  <a:latin typeface="Martel Sans Light"/>
                  <a:ea typeface="Martel Sans Light"/>
                </a:rPr>
                <a:t>VR technology gained traction with the development of 3D rendering tools and simulators, making it a valuable tool for architects.</a:t>
              </a:r>
              <a:endParaRPr lang="en-US" sz="1100" spc="-1" dirty="0">
                <a:solidFill>
                  <a:schemeClr val="tx1">
                    <a:lumMod val="50000"/>
                  </a:schemeClr>
                </a:solidFill>
                <a:latin typeface="Arial" panose="020B0604020202020204"/>
              </a:endParaRPr>
            </a:p>
          </p:txBody>
        </p:sp>
        <p:sp>
          <p:nvSpPr>
            <p:cNvPr id="48" name="Shape 12">
              <a:extLst>
                <a:ext uri="{FF2B5EF4-FFF2-40B4-BE49-F238E27FC236}">
                  <a16:creationId xmlns:a16="http://schemas.microsoft.com/office/drawing/2014/main" id="{C9176949-FB1D-4F88-9855-511885323FB8}"/>
                </a:ext>
              </a:extLst>
            </p:cNvPr>
            <p:cNvSpPr/>
            <p:nvPr/>
          </p:nvSpPr>
          <p:spPr>
            <a:xfrm>
              <a:off x="6509520" y="4942800"/>
              <a:ext cx="494280" cy="14400"/>
            </a:xfrm>
            <a:prstGeom prst="roundRect">
              <a:avLst>
                <a:gd name="adj" fmla="val 139153"/>
              </a:avLst>
            </a:prstGeom>
            <a:solidFill>
              <a:srgbClr val="48446D"/>
            </a:solidFill>
            <a:ln w="0">
              <a:noFill/>
            </a:ln>
          </p:spPr>
          <p:style>
            <a:lnRef idx="0">
              <a:srgbClr val="FFFFFF"/>
            </a:lnRef>
            <a:fillRef idx="0">
              <a:srgbClr val="FFFFFF"/>
            </a:fillRef>
            <a:effectRef idx="0">
              <a:srgbClr val="FFFFFF"/>
            </a:effectRef>
            <a:fontRef idx="minor"/>
          </p:style>
          <p:txBody>
            <a:bodyPr lIns="90000" tIns="-34560" rIns="90000" bIns="-34560" anchor="t">
              <a:noAutofit/>
            </a:bodyPr>
            <a:lstStyle/>
            <a:p>
              <a:pPr>
                <a:lnSpc>
                  <a:spcPct val="100000"/>
                </a:lnSpc>
              </a:pPr>
              <a:endParaRPr lang="en-US" sz="1800" spc="-1">
                <a:solidFill>
                  <a:srgbClr val="FFFFFF"/>
                </a:solidFill>
                <a:latin typeface="Arial" panose="020B0604020202020204"/>
              </a:endParaRPr>
            </a:p>
          </p:txBody>
        </p:sp>
        <p:sp>
          <p:nvSpPr>
            <p:cNvPr id="49" name="Shape 13">
              <a:extLst>
                <a:ext uri="{FF2B5EF4-FFF2-40B4-BE49-F238E27FC236}">
                  <a16:creationId xmlns:a16="http://schemas.microsoft.com/office/drawing/2014/main" id="{B8EFEE4D-64B8-4CBB-96FB-CCB89452A084}"/>
                </a:ext>
              </a:extLst>
            </p:cNvPr>
            <p:cNvSpPr/>
            <p:nvPr/>
          </p:nvSpPr>
          <p:spPr>
            <a:xfrm>
              <a:off x="6206400" y="4791600"/>
              <a:ext cx="317160" cy="317160"/>
            </a:xfrm>
            <a:prstGeom prst="roundRect">
              <a:avLst>
                <a:gd name="adj" fmla="val 6668"/>
              </a:avLst>
            </a:prstGeom>
            <a:solidFill>
              <a:srgbClr val="2F2B54"/>
            </a:solidFill>
            <a:ln w="0">
              <a:noFill/>
            </a:ln>
          </p:spPr>
          <p:style>
            <a:lnRef idx="0">
              <a:srgbClr val="FFFFFF"/>
            </a:lnRef>
            <a:fillRef idx="0">
              <a:srgbClr val="FFFFFF"/>
            </a:fillRef>
            <a:effectRef idx="0">
              <a:srgbClr val="FFFFFF"/>
            </a:effectRef>
            <a:fontRef idx="minor"/>
          </p:style>
          <p:txBody>
            <a:bodyPr lIns="90000" tIns="45000" rIns="90000" bIns="45000" anchor="t">
              <a:noAutofit/>
            </a:bodyPr>
            <a:lstStyle/>
            <a:p>
              <a:pPr>
                <a:lnSpc>
                  <a:spcPct val="100000"/>
                </a:lnSpc>
              </a:pPr>
              <a:endParaRPr lang="en-US" sz="1800" spc="-1">
                <a:solidFill>
                  <a:srgbClr val="FFFFFF"/>
                </a:solidFill>
                <a:latin typeface="Arial" panose="020B0604020202020204"/>
              </a:endParaRPr>
            </a:p>
          </p:txBody>
        </p:sp>
        <p:sp>
          <p:nvSpPr>
            <p:cNvPr id="50" name="Text 14">
              <a:extLst>
                <a:ext uri="{FF2B5EF4-FFF2-40B4-BE49-F238E27FC236}">
                  <a16:creationId xmlns:a16="http://schemas.microsoft.com/office/drawing/2014/main" id="{D1193170-4332-4287-8A98-DEAECFE0B3FC}"/>
                </a:ext>
              </a:extLst>
            </p:cNvPr>
            <p:cNvSpPr/>
            <p:nvPr/>
          </p:nvSpPr>
          <p:spPr>
            <a:xfrm>
              <a:off x="6313680" y="4850640"/>
              <a:ext cx="102960" cy="199080"/>
            </a:xfrm>
            <a:prstGeom prst="rect">
              <a:avLst/>
            </a:prstGeom>
            <a:noFill/>
            <a:ln w="0">
              <a:noFill/>
            </a:ln>
          </p:spPr>
          <p:style>
            <a:lnRef idx="0">
              <a:srgbClr val="FFFFFF"/>
            </a:lnRef>
            <a:fillRef idx="0">
              <a:srgbClr val="FFFFFF"/>
            </a:fillRef>
            <a:effectRef idx="0">
              <a:srgbClr val="FFFFFF"/>
            </a:effectRef>
            <a:fontRef idx="minor"/>
          </p:style>
          <p:txBody>
            <a:bodyPr wrap="none" lIns="0" tIns="0" rIns="0" bIns="0" anchor="t">
              <a:noAutofit/>
            </a:bodyPr>
            <a:lstStyle/>
            <a:p>
              <a:pPr algn="ctr" defTabSz="914378">
                <a:lnSpc>
                  <a:spcPts val="1570"/>
                </a:lnSpc>
              </a:pPr>
              <a:r>
                <a:rPr lang="en-US" sz="1560" spc="-1">
                  <a:solidFill>
                    <a:srgbClr val="D9E1FF"/>
                  </a:solidFill>
                  <a:latin typeface="Kanit"/>
                  <a:ea typeface="Kanit"/>
                </a:rPr>
                <a:t>3</a:t>
              </a:r>
              <a:endParaRPr lang="en-US" sz="1560" spc="-1">
                <a:solidFill>
                  <a:srgbClr val="FFFFFF"/>
                </a:solidFill>
                <a:latin typeface="Arial" panose="020B0604020202020204"/>
              </a:endParaRPr>
            </a:p>
          </p:txBody>
        </p:sp>
        <p:sp>
          <p:nvSpPr>
            <p:cNvPr id="51" name="Text 15">
              <a:extLst>
                <a:ext uri="{FF2B5EF4-FFF2-40B4-BE49-F238E27FC236}">
                  <a16:creationId xmlns:a16="http://schemas.microsoft.com/office/drawing/2014/main" id="{6C106910-B753-46B1-AC69-1CE93FACC48F}"/>
                </a:ext>
              </a:extLst>
            </p:cNvPr>
            <p:cNvSpPr/>
            <p:nvPr/>
          </p:nvSpPr>
          <p:spPr>
            <a:xfrm>
              <a:off x="7143120" y="4773960"/>
              <a:ext cx="1662480" cy="207000"/>
            </a:xfrm>
            <a:prstGeom prst="rect">
              <a:avLst/>
            </a:prstGeom>
            <a:noFill/>
            <a:ln w="0">
              <a:noFill/>
            </a:ln>
          </p:spPr>
          <p:style>
            <a:lnRef idx="0">
              <a:srgbClr val="FFFFFF"/>
            </a:lnRef>
            <a:fillRef idx="0">
              <a:srgbClr val="FFFFFF"/>
            </a:fillRef>
            <a:effectRef idx="0">
              <a:srgbClr val="FFFFFF"/>
            </a:effectRef>
            <a:fontRef idx="minor"/>
          </p:style>
          <p:txBody>
            <a:bodyPr wrap="none" lIns="0" tIns="0" rIns="0" bIns="0" anchor="t">
              <a:noAutofit/>
            </a:bodyPr>
            <a:lstStyle/>
            <a:p>
              <a:pPr defTabSz="914378">
                <a:lnSpc>
                  <a:spcPts val="1635"/>
                </a:lnSpc>
              </a:pPr>
              <a:r>
                <a:rPr lang="en-US" sz="1300" b="1" spc="-1" dirty="0">
                  <a:solidFill>
                    <a:schemeClr val="tx1">
                      <a:lumMod val="50000"/>
                    </a:schemeClr>
                  </a:solidFill>
                  <a:latin typeface="Kanit"/>
                  <a:ea typeface="Kanit"/>
                </a:rPr>
                <a:t>2000s-Present</a:t>
              </a:r>
              <a:endParaRPr lang="en-US" sz="1300" b="1" spc="-1" dirty="0">
                <a:solidFill>
                  <a:schemeClr val="tx1">
                    <a:lumMod val="50000"/>
                  </a:schemeClr>
                </a:solidFill>
                <a:latin typeface="Arial" panose="020B0604020202020204"/>
              </a:endParaRPr>
            </a:p>
          </p:txBody>
        </p:sp>
        <p:sp>
          <p:nvSpPr>
            <p:cNvPr id="52" name="Text 16">
              <a:extLst>
                <a:ext uri="{FF2B5EF4-FFF2-40B4-BE49-F238E27FC236}">
                  <a16:creationId xmlns:a16="http://schemas.microsoft.com/office/drawing/2014/main" id="{959EA5C2-9CB5-4335-877D-7E272D07F268}"/>
                </a:ext>
              </a:extLst>
            </p:cNvPr>
            <p:cNvSpPr/>
            <p:nvPr/>
          </p:nvSpPr>
          <p:spPr>
            <a:xfrm>
              <a:off x="7143120" y="5066280"/>
              <a:ext cx="4116240" cy="45144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Autofit/>
            </a:bodyPr>
            <a:lstStyle/>
            <a:p>
              <a:pPr defTabSz="914378">
                <a:lnSpc>
                  <a:spcPts val="1765"/>
                </a:lnSpc>
              </a:pPr>
              <a:r>
                <a:rPr lang="en-US" sz="1100" spc="-1" dirty="0">
                  <a:solidFill>
                    <a:schemeClr val="tx1">
                      <a:lumMod val="50000"/>
                    </a:schemeClr>
                  </a:solidFill>
                  <a:latin typeface="Martel Sans Light"/>
                  <a:ea typeface="Martel Sans Light"/>
                </a:rPr>
                <a:t>Integration of VR with Building Information Modeling (BIM) has created highly immersive architectural experiences.</a:t>
              </a:r>
              <a:endParaRPr lang="en-US" sz="1100" spc="-1" dirty="0">
                <a:solidFill>
                  <a:schemeClr val="tx1">
                    <a:lumMod val="50000"/>
                  </a:schemeClr>
                </a:solidFill>
                <a:latin typeface="Arial" panose="020B0604020202020204"/>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702" name="Google Shape;702;p59"/>
          <p:cNvSpPr txBox="1">
            <a:spLocks noGrp="1"/>
          </p:cNvSpPr>
          <p:nvPr>
            <p:ph type="title" idx="9"/>
          </p:nvPr>
        </p:nvSpPr>
        <p:spPr>
          <a:xfrm>
            <a:off x="4237900" y="-42074"/>
            <a:ext cx="5223600" cy="1637775"/>
          </a:xfrm>
          <a:prstGeom prst="rect">
            <a:avLst/>
          </a:prstGeom>
        </p:spPr>
        <p:txBody>
          <a:bodyPr spcFirstLastPara="1" vert="horz" wrap="square" lIns="91425" tIns="91425" rIns="91425" bIns="91425" rtlCol="0" anchor="ctr" anchorCtr="0">
            <a:noAutofit/>
          </a:bodyPr>
          <a:lstStyle/>
          <a:p>
            <a:pPr defTabSz="914378">
              <a:lnSpc>
                <a:spcPts val="3670"/>
              </a:lnSpc>
            </a:pPr>
            <a:r>
              <a:rPr lang="en-US" sz="2800" spc="-1" dirty="0">
                <a:solidFill>
                  <a:schemeClr val="tx1">
                    <a:lumMod val="50000"/>
                  </a:schemeClr>
                </a:solidFill>
                <a:latin typeface="Kanit"/>
                <a:ea typeface="Kanit"/>
              </a:rPr>
              <a:t>Key Uses of VR in Architecture</a:t>
            </a:r>
            <a:endParaRPr lang="en-US" sz="2800" spc="-1" dirty="0">
              <a:solidFill>
                <a:schemeClr val="tx1">
                  <a:lumMod val="50000"/>
                </a:schemeClr>
              </a:solidFill>
              <a:latin typeface="Arial" panose="020B0604020202020204"/>
            </a:endParaRPr>
          </a:p>
        </p:txBody>
      </p:sp>
      <p:pic>
        <p:nvPicPr>
          <p:cNvPr id="20" name="Image 0" descr="preencoded.png">
            <a:extLst>
              <a:ext uri="{FF2B5EF4-FFF2-40B4-BE49-F238E27FC236}">
                <a16:creationId xmlns:a16="http://schemas.microsoft.com/office/drawing/2014/main" id="{5EC7140C-CAB3-440A-AEF7-24C9A3727D76}"/>
              </a:ext>
            </a:extLst>
          </p:cNvPr>
          <p:cNvPicPr/>
          <p:nvPr/>
        </p:nvPicPr>
        <p:blipFill>
          <a:blip r:embed="rId3"/>
          <a:stretch>
            <a:fillRect/>
          </a:stretch>
        </p:blipFill>
        <p:spPr>
          <a:xfrm>
            <a:off x="0" y="0"/>
            <a:ext cx="3789724" cy="5143500"/>
          </a:xfrm>
          <a:prstGeom prst="rect">
            <a:avLst/>
          </a:prstGeom>
          <a:ln w="0">
            <a:noFill/>
          </a:ln>
        </p:spPr>
      </p:pic>
      <p:grpSp>
        <p:nvGrpSpPr>
          <p:cNvPr id="21" name="Groupe 31">
            <a:extLst>
              <a:ext uri="{FF2B5EF4-FFF2-40B4-BE49-F238E27FC236}">
                <a16:creationId xmlns:a16="http://schemas.microsoft.com/office/drawing/2014/main" id="{DE9A79F8-1B91-404B-9BF4-4043275ED738}"/>
              </a:ext>
            </a:extLst>
          </p:cNvPr>
          <p:cNvGrpSpPr/>
          <p:nvPr/>
        </p:nvGrpSpPr>
        <p:grpSpPr>
          <a:xfrm>
            <a:off x="4237902" y="1595701"/>
            <a:ext cx="4555904" cy="3190309"/>
            <a:chOff x="737640" y="1956240"/>
            <a:chExt cx="6825600" cy="4376520"/>
          </a:xfrm>
        </p:grpSpPr>
        <p:sp>
          <p:nvSpPr>
            <p:cNvPr id="22" name="Shape 1">
              <a:extLst>
                <a:ext uri="{FF2B5EF4-FFF2-40B4-BE49-F238E27FC236}">
                  <a16:creationId xmlns:a16="http://schemas.microsoft.com/office/drawing/2014/main" id="{29B60775-B252-42C0-9D63-B6FD16BD8184}"/>
                </a:ext>
              </a:extLst>
            </p:cNvPr>
            <p:cNvSpPr/>
            <p:nvPr/>
          </p:nvSpPr>
          <p:spPr>
            <a:xfrm>
              <a:off x="737640" y="1956240"/>
              <a:ext cx="381960" cy="482040"/>
            </a:xfrm>
            <a:prstGeom prst="roundRect">
              <a:avLst>
                <a:gd name="adj" fmla="val 8573"/>
              </a:avLst>
            </a:prstGeom>
            <a:solidFill>
              <a:srgbClr val="2F2B54"/>
            </a:solidFill>
            <a:ln w="0">
              <a:noFill/>
            </a:ln>
          </p:spPr>
          <p:style>
            <a:lnRef idx="0">
              <a:srgbClr val="FFFFFF"/>
            </a:lnRef>
            <a:fillRef idx="0">
              <a:srgbClr val="FFFFFF"/>
            </a:fillRef>
            <a:effectRef idx="0">
              <a:srgbClr val="FFFFFF"/>
            </a:effectRef>
            <a:fontRef idx="minor"/>
          </p:style>
          <p:txBody>
            <a:bodyPr lIns="90000" tIns="45000" rIns="90000" bIns="45000" anchor="t">
              <a:noAutofit/>
            </a:bodyPr>
            <a:lstStyle/>
            <a:p>
              <a:pPr>
                <a:lnSpc>
                  <a:spcPct val="100000"/>
                </a:lnSpc>
              </a:pPr>
              <a:endParaRPr lang="en-US" sz="1800" spc="-1">
                <a:solidFill>
                  <a:srgbClr val="FFFFFF"/>
                </a:solidFill>
                <a:latin typeface="Arial" panose="020B0604020202020204"/>
              </a:endParaRPr>
            </a:p>
          </p:txBody>
        </p:sp>
        <p:sp>
          <p:nvSpPr>
            <p:cNvPr id="23" name="Text 2">
              <a:extLst>
                <a:ext uri="{FF2B5EF4-FFF2-40B4-BE49-F238E27FC236}">
                  <a16:creationId xmlns:a16="http://schemas.microsoft.com/office/drawing/2014/main" id="{A59348A0-DEDF-4276-8D21-F8D40511D4B9}"/>
                </a:ext>
              </a:extLst>
            </p:cNvPr>
            <p:cNvSpPr/>
            <p:nvPr/>
          </p:nvSpPr>
          <p:spPr>
            <a:xfrm>
              <a:off x="1339200" y="1956240"/>
              <a:ext cx="2573280" cy="405000"/>
            </a:xfrm>
            <a:prstGeom prst="rect">
              <a:avLst/>
            </a:prstGeom>
            <a:noFill/>
            <a:ln w="0">
              <a:noFill/>
            </a:ln>
          </p:spPr>
          <p:style>
            <a:lnRef idx="0">
              <a:srgbClr val="FFFFFF"/>
            </a:lnRef>
            <a:fillRef idx="0">
              <a:srgbClr val="FFFFFF"/>
            </a:fillRef>
            <a:effectRef idx="0">
              <a:srgbClr val="FFFFFF"/>
            </a:effectRef>
            <a:fontRef idx="minor"/>
          </p:style>
          <p:txBody>
            <a:bodyPr wrap="none" lIns="0" tIns="0" rIns="0" bIns="0" anchor="t">
              <a:noAutofit/>
            </a:bodyPr>
            <a:lstStyle/>
            <a:p>
              <a:pPr defTabSz="914378">
                <a:lnSpc>
                  <a:spcPts val="1835"/>
                </a:lnSpc>
              </a:pPr>
              <a:r>
                <a:rPr lang="en-US" sz="1470" b="1" spc="-1" dirty="0">
                  <a:solidFill>
                    <a:schemeClr val="tx1">
                      <a:lumMod val="50000"/>
                    </a:schemeClr>
                  </a:solidFill>
                  <a:latin typeface="Kanit"/>
                  <a:ea typeface="Kanit"/>
                </a:rPr>
                <a:t>Better Visualization</a:t>
              </a:r>
              <a:endParaRPr lang="en-US" sz="1470" b="1" spc="-1" dirty="0">
                <a:solidFill>
                  <a:schemeClr val="tx1">
                    <a:lumMod val="50000"/>
                  </a:schemeClr>
                </a:solidFill>
                <a:latin typeface="Arial" panose="020B0604020202020204"/>
              </a:endParaRPr>
            </a:p>
          </p:txBody>
        </p:sp>
        <p:sp>
          <p:nvSpPr>
            <p:cNvPr id="24" name="Text 3">
              <a:extLst>
                <a:ext uri="{FF2B5EF4-FFF2-40B4-BE49-F238E27FC236}">
                  <a16:creationId xmlns:a16="http://schemas.microsoft.com/office/drawing/2014/main" id="{6223A671-17F4-49F7-9511-AFF71866D5E3}"/>
                </a:ext>
              </a:extLst>
            </p:cNvPr>
            <p:cNvSpPr/>
            <p:nvPr/>
          </p:nvSpPr>
          <p:spPr>
            <a:xfrm>
              <a:off x="1339200" y="2527200"/>
              <a:ext cx="2701440" cy="176508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Autofit/>
            </a:bodyPr>
            <a:lstStyle/>
            <a:p>
              <a:pPr defTabSz="914378">
                <a:lnSpc>
                  <a:spcPts val="2000"/>
                </a:lnSpc>
              </a:pPr>
              <a:r>
                <a:rPr lang="en-US" sz="1240" spc="-1" dirty="0">
                  <a:solidFill>
                    <a:schemeClr val="tx1">
                      <a:lumMod val="50000"/>
                    </a:schemeClr>
                  </a:solidFill>
                  <a:latin typeface="Martel Sans Light"/>
                  <a:ea typeface="Martel Sans Light"/>
                </a:rPr>
                <a:t>Architects can create realistic 3D models to explore designs and test lighting effects.</a:t>
              </a:r>
              <a:endParaRPr lang="en-US" sz="1240" spc="-1" dirty="0">
                <a:solidFill>
                  <a:schemeClr val="tx1">
                    <a:lumMod val="50000"/>
                  </a:schemeClr>
                </a:solidFill>
                <a:latin typeface="Arial" panose="020B0604020202020204"/>
              </a:endParaRPr>
            </a:p>
          </p:txBody>
        </p:sp>
        <p:sp>
          <p:nvSpPr>
            <p:cNvPr id="25" name="Shape 4">
              <a:extLst>
                <a:ext uri="{FF2B5EF4-FFF2-40B4-BE49-F238E27FC236}">
                  <a16:creationId xmlns:a16="http://schemas.microsoft.com/office/drawing/2014/main" id="{2A9B2115-73F2-4F28-9B29-A5D96E8253D5}"/>
                </a:ext>
              </a:extLst>
            </p:cNvPr>
            <p:cNvSpPr/>
            <p:nvPr/>
          </p:nvSpPr>
          <p:spPr>
            <a:xfrm>
              <a:off x="4260240" y="1956240"/>
              <a:ext cx="381960" cy="482040"/>
            </a:xfrm>
            <a:prstGeom prst="roundRect">
              <a:avLst>
                <a:gd name="adj" fmla="val 8573"/>
              </a:avLst>
            </a:prstGeom>
            <a:solidFill>
              <a:srgbClr val="2F2B54"/>
            </a:solidFill>
            <a:ln w="0">
              <a:noFill/>
            </a:ln>
          </p:spPr>
          <p:style>
            <a:lnRef idx="0">
              <a:srgbClr val="FFFFFF"/>
            </a:lnRef>
            <a:fillRef idx="0">
              <a:srgbClr val="FFFFFF"/>
            </a:fillRef>
            <a:effectRef idx="0">
              <a:srgbClr val="FFFFFF"/>
            </a:effectRef>
            <a:fontRef idx="minor"/>
          </p:style>
          <p:txBody>
            <a:bodyPr lIns="90000" tIns="45000" rIns="90000" bIns="45000" anchor="t">
              <a:noAutofit/>
            </a:bodyPr>
            <a:lstStyle/>
            <a:p>
              <a:pPr>
                <a:lnSpc>
                  <a:spcPct val="100000"/>
                </a:lnSpc>
              </a:pPr>
              <a:endParaRPr lang="en-US" sz="1800" spc="-1">
                <a:solidFill>
                  <a:srgbClr val="FFFFFF"/>
                </a:solidFill>
                <a:latin typeface="Arial" panose="020B0604020202020204"/>
              </a:endParaRPr>
            </a:p>
          </p:txBody>
        </p:sp>
        <p:sp>
          <p:nvSpPr>
            <p:cNvPr id="26" name="Text 5">
              <a:extLst>
                <a:ext uri="{FF2B5EF4-FFF2-40B4-BE49-F238E27FC236}">
                  <a16:creationId xmlns:a16="http://schemas.microsoft.com/office/drawing/2014/main" id="{D69E7430-F606-4C82-858D-4CF1C35F22A1}"/>
                </a:ext>
              </a:extLst>
            </p:cNvPr>
            <p:cNvSpPr/>
            <p:nvPr/>
          </p:nvSpPr>
          <p:spPr>
            <a:xfrm>
              <a:off x="4861800" y="1956240"/>
              <a:ext cx="2573280" cy="405000"/>
            </a:xfrm>
            <a:prstGeom prst="rect">
              <a:avLst/>
            </a:prstGeom>
            <a:noFill/>
            <a:ln w="0">
              <a:noFill/>
            </a:ln>
          </p:spPr>
          <p:style>
            <a:lnRef idx="0">
              <a:srgbClr val="FFFFFF"/>
            </a:lnRef>
            <a:fillRef idx="0">
              <a:srgbClr val="FFFFFF"/>
            </a:fillRef>
            <a:effectRef idx="0">
              <a:srgbClr val="FFFFFF"/>
            </a:effectRef>
            <a:fontRef idx="minor"/>
          </p:style>
          <p:txBody>
            <a:bodyPr wrap="none" lIns="0" tIns="0" rIns="0" bIns="0" anchor="t">
              <a:noAutofit/>
            </a:bodyPr>
            <a:lstStyle/>
            <a:p>
              <a:pPr defTabSz="914378">
                <a:lnSpc>
                  <a:spcPts val="1835"/>
                </a:lnSpc>
              </a:pPr>
              <a:r>
                <a:rPr lang="en-US" sz="1470" b="1" spc="-1" dirty="0">
                  <a:solidFill>
                    <a:schemeClr val="tx1">
                      <a:lumMod val="50000"/>
                    </a:schemeClr>
                  </a:solidFill>
                  <a:latin typeface="Kanit"/>
                  <a:ea typeface="Kanit"/>
                </a:rPr>
                <a:t>Engaging Clients</a:t>
              </a:r>
              <a:endParaRPr lang="en-US" sz="1470" b="1" spc="-1" dirty="0">
                <a:solidFill>
                  <a:schemeClr val="tx1">
                    <a:lumMod val="50000"/>
                  </a:schemeClr>
                </a:solidFill>
                <a:latin typeface="Arial" panose="020B0604020202020204"/>
              </a:endParaRPr>
            </a:p>
          </p:txBody>
        </p:sp>
        <p:sp>
          <p:nvSpPr>
            <p:cNvPr id="27" name="Text 6">
              <a:extLst>
                <a:ext uri="{FF2B5EF4-FFF2-40B4-BE49-F238E27FC236}">
                  <a16:creationId xmlns:a16="http://schemas.microsoft.com/office/drawing/2014/main" id="{1367A8BF-8A6A-4AB1-8D70-CFC6419F32D1}"/>
                </a:ext>
              </a:extLst>
            </p:cNvPr>
            <p:cNvSpPr/>
            <p:nvPr/>
          </p:nvSpPr>
          <p:spPr>
            <a:xfrm>
              <a:off x="4861800" y="2527200"/>
              <a:ext cx="2701440" cy="176508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Autofit/>
            </a:bodyPr>
            <a:lstStyle/>
            <a:p>
              <a:pPr defTabSz="914378">
                <a:lnSpc>
                  <a:spcPts val="2000"/>
                </a:lnSpc>
              </a:pPr>
              <a:r>
                <a:rPr lang="en-US" sz="1240" spc="-1" dirty="0">
                  <a:solidFill>
                    <a:schemeClr val="tx1">
                      <a:lumMod val="50000"/>
                    </a:schemeClr>
                  </a:solidFill>
                  <a:latin typeface="Martel Sans Light"/>
                  <a:ea typeface="Martel Sans Light"/>
                </a:rPr>
                <a:t>Clients can understand designs through virtual tours and provide more useful feedback.</a:t>
              </a:r>
              <a:endParaRPr lang="en-US" sz="1240" spc="-1" dirty="0">
                <a:solidFill>
                  <a:schemeClr val="tx1">
                    <a:lumMod val="50000"/>
                  </a:schemeClr>
                </a:solidFill>
                <a:latin typeface="Arial" panose="020B0604020202020204"/>
              </a:endParaRPr>
            </a:p>
          </p:txBody>
        </p:sp>
        <p:sp>
          <p:nvSpPr>
            <p:cNvPr id="28" name="Shape 7">
              <a:extLst>
                <a:ext uri="{FF2B5EF4-FFF2-40B4-BE49-F238E27FC236}">
                  <a16:creationId xmlns:a16="http://schemas.microsoft.com/office/drawing/2014/main" id="{41E07A8C-40BD-4658-A7FB-86AA3593933F}"/>
                </a:ext>
              </a:extLst>
            </p:cNvPr>
            <p:cNvSpPr/>
            <p:nvPr/>
          </p:nvSpPr>
          <p:spPr>
            <a:xfrm>
              <a:off x="737640" y="4879440"/>
              <a:ext cx="381960" cy="482040"/>
            </a:xfrm>
            <a:prstGeom prst="roundRect">
              <a:avLst>
                <a:gd name="adj" fmla="val 8573"/>
              </a:avLst>
            </a:prstGeom>
            <a:solidFill>
              <a:srgbClr val="2F2B54"/>
            </a:solidFill>
            <a:ln w="0">
              <a:noFill/>
            </a:ln>
          </p:spPr>
          <p:style>
            <a:lnRef idx="0">
              <a:srgbClr val="FFFFFF"/>
            </a:lnRef>
            <a:fillRef idx="0">
              <a:srgbClr val="FFFFFF"/>
            </a:fillRef>
            <a:effectRef idx="0">
              <a:srgbClr val="FFFFFF"/>
            </a:effectRef>
            <a:fontRef idx="minor"/>
          </p:style>
          <p:txBody>
            <a:bodyPr lIns="90000" tIns="45000" rIns="90000" bIns="45000" anchor="t">
              <a:noAutofit/>
            </a:bodyPr>
            <a:lstStyle/>
            <a:p>
              <a:pPr>
                <a:lnSpc>
                  <a:spcPct val="100000"/>
                </a:lnSpc>
              </a:pPr>
              <a:endParaRPr lang="en-US" sz="1800" spc="-1">
                <a:solidFill>
                  <a:srgbClr val="FFFFFF"/>
                </a:solidFill>
                <a:latin typeface="Arial" panose="020B0604020202020204"/>
              </a:endParaRPr>
            </a:p>
          </p:txBody>
        </p:sp>
        <p:sp>
          <p:nvSpPr>
            <p:cNvPr id="29" name="Text 8">
              <a:extLst>
                <a:ext uri="{FF2B5EF4-FFF2-40B4-BE49-F238E27FC236}">
                  <a16:creationId xmlns:a16="http://schemas.microsoft.com/office/drawing/2014/main" id="{91318A33-52B6-4C32-96C8-77A682E00D7A}"/>
                </a:ext>
              </a:extLst>
            </p:cNvPr>
            <p:cNvSpPr/>
            <p:nvPr/>
          </p:nvSpPr>
          <p:spPr>
            <a:xfrm>
              <a:off x="1339200" y="4879440"/>
              <a:ext cx="3095280" cy="405000"/>
            </a:xfrm>
            <a:prstGeom prst="rect">
              <a:avLst/>
            </a:prstGeom>
            <a:noFill/>
            <a:ln w="0">
              <a:noFill/>
            </a:ln>
          </p:spPr>
          <p:style>
            <a:lnRef idx="0">
              <a:srgbClr val="FFFFFF"/>
            </a:lnRef>
            <a:fillRef idx="0">
              <a:srgbClr val="FFFFFF"/>
            </a:fillRef>
            <a:effectRef idx="0">
              <a:srgbClr val="FFFFFF"/>
            </a:effectRef>
            <a:fontRef idx="minor"/>
          </p:style>
          <p:txBody>
            <a:bodyPr wrap="none" lIns="0" tIns="0" rIns="0" bIns="0" anchor="t">
              <a:noAutofit/>
            </a:bodyPr>
            <a:lstStyle/>
            <a:p>
              <a:pPr defTabSz="914378">
                <a:lnSpc>
                  <a:spcPts val="1835"/>
                </a:lnSpc>
              </a:pPr>
              <a:r>
                <a:rPr lang="en-US" sz="1470" b="1" spc="-1" dirty="0">
                  <a:solidFill>
                    <a:schemeClr val="tx1">
                      <a:lumMod val="50000"/>
                    </a:schemeClr>
                  </a:solidFill>
                  <a:latin typeface="Kanit"/>
                  <a:ea typeface="Kanit"/>
                </a:rPr>
                <a:t>Collaboration in Real-Time</a:t>
              </a:r>
              <a:endParaRPr lang="en-US" sz="1470" b="1" spc="-1" dirty="0">
                <a:solidFill>
                  <a:schemeClr val="tx1">
                    <a:lumMod val="50000"/>
                  </a:schemeClr>
                </a:solidFill>
                <a:latin typeface="Arial" panose="020B0604020202020204"/>
              </a:endParaRPr>
            </a:p>
          </p:txBody>
        </p:sp>
        <p:sp>
          <p:nvSpPr>
            <p:cNvPr id="30" name="Text 9">
              <a:extLst>
                <a:ext uri="{FF2B5EF4-FFF2-40B4-BE49-F238E27FC236}">
                  <a16:creationId xmlns:a16="http://schemas.microsoft.com/office/drawing/2014/main" id="{2D9B35AE-3CC0-4C18-A99D-32A8EC72F0C6}"/>
                </a:ext>
              </a:extLst>
            </p:cNvPr>
            <p:cNvSpPr/>
            <p:nvPr/>
          </p:nvSpPr>
          <p:spPr>
            <a:xfrm>
              <a:off x="1339200" y="5450400"/>
              <a:ext cx="6224040" cy="88236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Autofit/>
            </a:bodyPr>
            <a:lstStyle/>
            <a:p>
              <a:pPr defTabSz="914378">
                <a:lnSpc>
                  <a:spcPts val="2000"/>
                </a:lnSpc>
              </a:pPr>
              <a:r>
                <a:rPr lang="en-US" sz="1240" spc="-1" dirty="0">
                  <a:solidFill>
                    <a:schemeClr val="tx1">
                      <a:lumMod val="50000"/>
                    </a:schemeClr>
                  </a:solidFill>
                  <a:latin typeface="Martel Sans Light"/>
                  <a:ea typeface="Martel Sans Light"/>
                </a:rPr>
                <a:t>Team members can work together in virtual spaces, speeding up decision-making.</a:t>
              </a:r>
              <a:endParaRPr lang="en-US" sz="1240" spc="-1" dirty="0">
                <a:solidFill>
                  <a:schemeClr val="tx1">
                    <a:lumMod val="50000"/>
                  </a:schemeClr>
                </a:solidFill>
                <a:latin typeface="Arial" panose="020B0604020202020204"/>
              </a:endParaRPr>
            </a:p>
          </p:txBody>
        </p:sp>
      </p:grpSp>
    </p:spTree>
    <p:extLst>
      <p:ext uri="{BB962C8B-B14F-4D97-AF65-F5344CB8AC3E}">
        <p14:creationId xmlns:p14="http://schemas.microsoft.com/office/powerpoint/2010/main" val="139787202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2" name="Google Shape;412;p43">
            <a:extLst>
              <a:ext uri="{FF2B5EF4-FFF2-40B4-BE49-F238E27FC236}">
                <a16:creationId xmlns:a16="http://schemas.microsoft.com/office/drawing/2014/main" id="{AB03D065-605E-43E8-A8CE-B510DA102076}"/>
              </a:ext>
            </a:extLst>
          </p:cNvPr>
          <p:cNvSpPr txBox="1">
            <a:spLocks noGrp="1"/>
          </p:cNvSpPr>
          <p:nvPr>
            <p:ph type="title"/>
          </p:nvPr>
        </p:nvSpPr>
        <p:spPr>
          <a:xfrm>
            <a:off x="261500" y="347662"/>
            <a:ext cx="8279830" cy="642770"/>
          </a:xfrm>
          <a:prstGeom prst="rect">
            <a:avLst/>
          </a:prstGeom>
        </p:spPr>
        <p:txBody>
          <a:bodyPr spcFirstLastPara="1" vert="horz" wrap="square" lIns="121900" tIns="121900" rIns="121900" bIns="121900" rtlCol="0" anchor="ctr" anchorCtr="0">
            <a:noAutofit/>
          </a:bodyPr>
          <a:lstStyle/>
          <a:p>
            <a:r>
              <a:rPr lang="en" dirty="0"/>
              <a:t>Definition</a:t>
            </a:r>
            <a:endParaRPr dirty="0"/>
          </a:p>
        </p:txBody>
      </p:sp>
      <p:sp>
        <p:nvSpPr>
          <p:cNvPr id="33" name="Google Shape;413;p43">
            <a:extLst>
              <a:ext uri="{FF2B5EF4-FFF2-40B4-BE49-F238E27FC236}">
                <a16:creationId xmlns:a16="http://schemas.microsoft.com/office/drawing/2014/main" id="{2B5CB376-0040-456F-A63A-9E9C942D1835}"/>
              </a:ext>
            </a:extLst>
          </p:cNvPr>
          <p:cNvSpPr txBox="1">
            <a:spLocks noGrp="1"/>
          </p:cNvSpPr>
          <p:nvPr>
            <p:ph type="subTitle" idx="1"/>
          </p:nvPr>
        </p:nvSpPr>
        <p:spPr>
          <a:xfrm>
            <a:off x="3981866" y="1835266"/>
            <a:ext cx="4663867" cy="2736067"/>
          </a:xfrm>
          <a:prstGeom prst="rect">
            <a:avLst/>
          </a:prstGeom>
        </p:spPr>
        <p:txBody>
          <a:bodyPr spcFirstLastPara="1" vert="horz" wrap="square" lIns="121900" tIns="121900" rIns="121900" bIns="121900" rtlCol="0" anchor="t" anchorCtr="0">
            <a:noAutofit/>
          </a:bodyPr>
          <a:lstStyle/>
          <a:p>
            <a:r>
              <a:rPr lang="en-US" spc="-1" dirty="0">
                <a:latin typeface="Arial" panose="020B0604020202020204"/>
                <a:ea typeface="Arial Unicode MS"/>
              </a:rPr>
              <a:t>Immersion and interaction are the two key words of virtual reality. </a:t>
            </a:r>
            <a:endParaRPr lang="en-US" spc="-1" dirty="0">
              <a:solidFill>
                <a:srgbClr val="000000"/>
              </a:solidFill>
              <a:latin typeface="Arial" panose="020B0604020202020204"/>
            </a:endParaRPr>
          </a:p>
          <a:p>
            <a:r>
              <a:rPr lang="en-US" spc="-1" dirty="0">
                <a:latin typeface="Arial" panose="020B0604020202020204"/>
                <a:ea typeface="Arial Unicode MS"/>
              </a:rPr>
              <a:t>Virtual reality is a scientific and technical field that uses computer science (1) and behavioral interfaces (2) to simulate a virtual world (3) where 3D entities interact in real time with users (4). It provides pseudo-natural immersion (5) through sensorimotor channels.</a:t>
            </a:r>
            <a:endParaRPr lang="en-US" spc="-1" dirty="0">
              <a:solidFill>
                <a:srgbClr val="000000"/>
              </a:solidFill>
              <a:latin typeface="Arial" panose="020B0604020202020204"/>
            </a:endParaRPr>
          </a:p>
          <a:p>
            <a:pPr marL="0" indent="0">
              <a:buClr>
                <a:schemeClr val="dk1"/>
              </a:buClr>
              <a:buSzPts val="1100"/>
              <a:buNone/>
            </a:pPr>
            <a:endParaRPr dirty="0">
              <a:solidFill>
                <a:schemeClr val="dk1"/>
              </a:solidFill>
            </a:endParaRPr>
          </a:p>
        </p:txBody>
      </p:sp>
      <p:pic>
        <p:nvPicPr>
          <p:cNvPr id="34" name="Google Shape;414;p43">
            <a:extLst>
              <a:ext uri="{FF2B5EF4-FFF2-40B4-BE49-F238E27FC236}">
                <a16:creationId xmlns:a16="http://schemas.microsoft.com/office/drawing/2014/main" id="{173BADD1-69AF-45CF-9C54-9307A82495B5}"/>
              </a:ext>
            </a:extLst>
          </p:cNvPr>
          <p:cNvPicPr preferRelativeResize="0"/>
          <p:nvPr/>
        </p:nvPicPr>
        <p:blipFill rotWithShape="1">
          <a:blip r:embed="rId3">
            <a:alphaModFix/>
          </a:blip>
          <a:srcRect l="2441" t="27793" r="50250" b="8867"/>
          <a:stretch/>
        </p:blipFill>
        <p:spPr>
          <a:xfrm>
            <a:off x="498267" y="1613016"/>
            <a:ext cx="3274822" cy="2578152"/>
          </a:xfrm>
          <a:prstGeom prst="roundRect">
            <a:avLst>
              <a:gd name="adj" fmla="val 17902"/>
            </a:avLst>
          </a:prstGeom>
          <a:noFill/>
          <a:ln>
            <a:noFill/>
          </a:ln>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71"/>
          <p:cNvSpPr txBox="1">
            <a:spLocks noGrp="1"/>
          </p:cNvSpPr>
          <p:nvPr>
            <p:ph type="title"/>
          </p:nvPr>
        </p:nvSpPr>
        <p:spPr>
          <a:xfrm>
            <a:off x="2084825" y="627650"/>
            <a:ext cx="4798575" cy="950100"/>
          </a:xfrm>
          <a:prstGeom prst="rect">
            <a:avLst/>
          </a:prstGeom>
        </p:spPr>
        <p:txBody>
          <a:bodyPr spcFirstLastPara="1" vert="horz" wrap="square" lIns="91425" tIns="91425" rIns="91425" bIns="91425" rtlCol="0" anchor="ctr" anchorCtr="0">
            <a:noAutofit/>
          </a:bodyPr>
          <a:lstStyle/>
          <a:p>
            <a:r>
              <a:rPr lang="fr-FR" sz="3600" spc="-1" dirty="0">
                <a:solidFill>
                  <a:schemeClr val="tx1">
                    <a:lumMod val="50000"/>
                  </a:schemeClr>
                </a:solidFill>
                <a:latin typeface="三极准柔宋"/>
              </a:rPr>
              <a:t>Real world </a:t>
            </a:r>
            <a:r>
              <a:rPr lang="fr-FR" sz="3600" spc="-1" dirty="0" err="1">
                <a:solidFill>
                  <a:schemeClr val="tx1">
                    <a:lumMod val="50000"/>
                  </a:schemeClr>
                </a:solidFill>
                <a:latin typeface="三极准柔宋"/>
              </a:rPr>
              <a:t>examples</a:t>
            </a:r>
            <a:r>
              <a:rPr lang="fr-FR" sz="3600" spc="-1" dirty="0">
                <a:solidFill>
                  <a:schemeClr val="tx1">
                    <a:lumMod val="50000"/>
                  </a:schemeClr>
                </a:solidFill>
                <a:latin typeface="三极准柔宋"/>
              </a:rPr>
              <a:t> </a:t>
            </a:r>
            <a:br>
              <a:rPr lang="en-US" sz="3600" spc="-1" dirty="0">
                <a:solidFill>
                  <a:srgbClr val="FFFFFF"/>
                </a:solidFill>
                <a:latin typeface="Arial" panose="020B0604020202020204"/>
              </a:rPr>
            </a:br>
            <a:endParaRPr dirty="0"/>
          </a:p>
        </p:txBody>
      </p:sp>
      <p:pic>
        <p:nvPicPr>
          <p:cNvPr id="6" name="Image 14" descr="https://plparchitecture.com/wp-content/uploads/2020/03/1024-5010.jpg">
            <a:extLst>
              <a:ext uri="{FF2B5EF4-FFF2-40B4-BE49-F238E27FC236}">
                <a16:creationId xmlns:a16="http://schemas.microsoft.com/office/drawing/2014/main" id="{E9DFCF11-1171-4873-AF04-B900DB8518CA}"/>
              </a:ext>
            </a:extLst>
          </p:cNvPr>
          <p:cNvPicPr/>
          <p:nvPr/>
        </p:nvPicPr>
        <p:blipFill>
          <a:blip r:embed="rId3"/>
          <a:stretch>
            <a:fillRect/>
          </a:stretch>
        </p:blipFill>
        <p:spPr>
          <a:xfrm>
            <a:off x="1274236" y="1839184"/>
            <a:ext cx="1972733" cy="1281853"/>
          </a:xfrm>
          <a:prstGeom prst="roundRect">
            <a:avLst/>
          </a:prstGeom>
          <a:ln w="0">
            <a:noFill/>
          </a:ln>
        </p:spPr>
      </p:pic>
      <p:pic>
        <p:nvPicPr>
          <p:cNvPr id="7" name="Image 15" descr="C:\Users\HP\AppData\Local\Microsoft\Windows\INetCache\Content.MSO\FC72345E.tmp">
            <a:extLst>
              <a:ext uri="{FF2B5EF4-FFF2-40B4-BE49-F238E27FC236}">
                <a16:creationId xmlns:a16="http://schemas.microsoft.com/office/drawing/2014/main" id="{2A597A9C-68B7-4469-88D7-193DA2082273}"/>
              </a:ext>
            </a:extLst>
          </p:cNvPr>
          <p:cNvPicPr/>
          <p:nvPr/>
        </p:nvPicPr>
        <p:blipFill>
          <a:blip r:embed="rId4"/>
          <a:stretch>
            <a:fillRect/>
          </a:stretch>
        </p:blipFill>
        <p:spPr>
          <a:xfrm>
            <a:off x="5897034" y="1839185"/>
            <a:ext cx="1972733" cy="1281853"/>
          </a:xfrm>
          <a:prstGeom prst="roundRect">
            <a:avLst/>
          </a:prstGeom>
          <a:ln w="0">
            <a:noFill/>
          </a:ln>
        </p:spPr>
      </p:pic>
      <p:sp>
        <p:nvSpPr>
          <p:cNvPr id="2" name="Rectangle 1">
            <a:extLst>
              <a:ext uri="{FF2B5EF4-FFF2-40B4-BE49-F238E27FC236}">
                <a16:creationId xmlns:a16="http://schemas.microsoft.com/office/drawing/2014/main" id="{76A25CCC-D22A-4687-9B05-1235AA113EF0}"/>
              </a:ext>
            </a:extLst>
          </p:cNvPr>
          <p:cNvSpPr/>
          <p:nvPr/>
        </p:nvSpPr>
        <p:spPr>
          <a:xfrm>
            <a:off x="904365" y="3321967"/>
            <a:ext cx="2712474" cy="323165"/>
          </a:xfrm>
          <a:prstGeom prst="rect">
            <a:avLst/>
          </a:prstGeom>
        </p:spPr>
        <p:txBody>
          <a:bodyPr wrap="none">
            <a:spAutoFit/>
          </a:bodyPr>
          <a:lstStyle/>
          <a:p>
            <a:pPr defTabSz="914378">
              <a:lnSpc>
                <a:spcPts val="1835"/>
              </a:lnSpc>
            </a:pPr>
            <a:r>
              <a:rPr lang="en-US" sz="1600" b="1" spc="-1" dirty="0">
                <a:solidFill>
                  <a:schemeClr val="tx1">
                    <a:lumMod val="50000"/>
                  </a:schemeClr>
                </a:solidFill>
                <a:latin typeface="Kanit"/>
                <a:ea typeface="Kanit"/>
              </a:rPr>
              <a:t>The Edge Tower (Amsterdam)</a:t>
            </a:r>
            <a:endParaRPr lang="en-US" sz="1600" b="1" spc="-1" dirty="0">
              <a:solidFill>
                <a:schemeClr val="tx1">
                  <a:lumMod val="50000"/>
                </a:schemeClr>
              </a:solidFill>
            </a:endParaRPr>
          </a:p>
        </p:txBody>
      </p:sp>
      <p:sp>
        <p:nvSpPr>
          <p:cNvPr id="3" name="Rectangle 2">
            <a:extLst>
              <a:ext uri="{FF2B5EF4-FFF2-40B4-BE49-F238E27FC236}">
                <a16:creationId xmlns:a16="http://schemas.microsoft.com/office/drawing/2014/main" id="{DB14237A-39EA-4101-A8CE-4BE6B538D378}"/>
              </a:ext>
            </a:extLst>
          </p:cNvPr>
          <p:cNvSpPr/>
          <p:nvPr/>
        </p:nvSpPr>
        <p:spPr>
          <a:xfrm>
            <a:off x="5552564" y="3333700"/>
            <a:ext cx="2968826" cy="324576"/>
          </a:xfrm>
          <a:prstGeom prst="rect">
            <a:avLst/>
          </a:prstGeom>
        </p:spPr>
        <p:txBody>
          <a:bodyPr wrap="none">
            <a:spAutoFit/>
          </a:bodyPr>
          <a:lstStyle/>
          <a:p>
            <a:pPr defTabSz="914378">
              <a:lnSpc>
                <a:spcPts val="1835"/>
              </a:lnSpc>
            </a:pPr>
            <a:r>
              <a:rPr lang="en-US" sz="1800" b="1" spc="-1" dirty="0">
                <a:solidFill>
                  <a:schemeClr val="tx1">
                    <a:lumMod val="50000"/>
                  </a:schemeClr>
                </a:solidFill>
                <a:latin typeface="Kanit"/>
                <a:ea typeface="Kanit"/>
              </a:rPr>
              <a:t>San Francisco Museum of Art</a:t>
            </a:r>
            <a:endParaRPr lang="en-US" sz="1800" b="1" spc="-1" dirty="0">
              <a:solidFill>
                <a:schemeClr val="tx1">
                  <a:lumMod val="50000"/>
                </a:schemeClr>
              </a:solidFill>
            </a:endParaRPr>
          </a:p>
        </p:txBody>
      </p:sp>
      <p:sp>
        <p:nvSpPr>
          <p:cNvPr id="4" name="Rectangle 3">
            <a:extLst>
              <a:ext uri="{FF2B5EF4-FFF2-40B4-BE49-F238E27FC236}">
                <a16:creationId xmlns:a16="http://schemas.microsoft.com/office/drawing/2014/main" id="{EBA3FDDF-54D2-48F3-B713-AC0B3C5D2361}"/>
              </a:ext>
            </a:extLst>
          </p:cNvPr>
          <p:cNvSpPr/>
          <p:nvPr/>
        </p:nvSpPr>
        <p:spPr>
          <a:xfrm>
            <a:off x="694267" y="3736238"/>
            <a:ext cx="3302000" cy="861774"/>
          </a:xfrm>
          <a:prstGeom prst="rect">
            <a:avLst/>
          </a:prstGeom>
        </p:spPr>
        <p:txBody>
          <a:bodyPr wrap="square">
            <a:spAutoFit/>
          </a:bodyPr>
          <a:lstStyle/>
          <a:p>
            <a:pPr defTabSz="914378">
              <a:lnSpc>
                <a:spcPts val="2000"/>
              </a:lnSpc>
            </a:pPr>
            <a:r>
              <a:rPr lang="en-US" sz="1800" spc="-1" dirty="0">
                <a:solidFill>
                  <a:schemeClr val="tx1">
                    <a:lumMod val="50000"/>
                  </a:schemeClr>
                </a:solidFill>
                <a:latin typeface="Martel Sans Light"/>
                <a:ea typeface="Martel Sans Light"/>
              </a:rPr>
              <a:t>VR was used to visualize and test the design of spaces before construction began.</a:t>
            </a:r>
            <a:endParaRPr lang="en-US" sz="1800" spc="-1" dirty="0">
              <a:solidFill>
                <a:schemeClr val="tx1">
                  <a:lumMod val="50000"/>
                </a:schemeClr>
              </a:solidFill>
            </a:endParaRPr>
          </a:p>
        </p:txBody>
      </p:sp>
      <p:sp>
        <p:nvSpPr>
          <p:cNvPr id="5" name="Rectangle 4">
            <a:extLst>
              <a:ext uri="{FF2B5EF4-FFF2-40B4-BE49-F238E27FC236}">
                <a16:creationId xmlns:a16="http://schemas.microsoft.com/office/drawing/2014/main" id="{6AD2A2CA-AAD6-4B04-89E6-B8B290709FD6}"/>
              </a:ext>
            </a:extLst>
          </p:cNvPr>
          <p:cNvSpPr/>
          <p:nvPr/>
        </p:nvSpPr>
        <p:spPr>
          <a:xfrm>
            <a:off x="5241697" y="3736238"/>
            <a:ext cx="2971800" cy="861774"/>
          </a:xfrm>
          <a:prstGeom prst="rect">
            <a:avLst/>
          </a:prstGeom>
        </p:spPr>
        <p:txBody>
          <a:bodyPr wrap="square">
            <a:spAutoFit/>
          </a:bodyPr>
          <a:lstStyle/>
          <a:p>
            <a:pPr defTabSz="914378">
              <a:lnSpc>
                <a:spcPts val="2000"/>
              </a:lnSpc>
            </a:pPr>
            <a:r>
              <a:rPr lang="en-US" sz="1800" spc="-1" dirty="0">
                <a:solidFill>
                  <a:schemeClr val="tx1">
                    <a:lumMod val="50000"/>
                  </a:schemeClr>
                </a:solidFill>
                <a:latin typeface="Martel Sans Light"/>
                <a:ea typeface="Martel Sans Light"/>
              </a:rPr>
              <a:t>VR was used to test the layout of new exhibits before renovation work began.</a:t>
            </a:r>
            <a:endParaRPr lang="en-US" sz="1800" spc="-1" dirty="0">
              <a:solidFill>
                <a:schemeClr val="tx1">
                  <a:lumMod val="50000"/>
                </a:schemeClr>
              </a:solidFill>
            </a:endParaRPr>
          </a:p>
        </p:txBody>
      </p:sp>
    </p:spTree>
    <p:extLst>
      <p:ext uri="{BB962C8B-B14F-4D97-AF65-F5344CB8AC3E}">
        <p14:creationId xmlns:p14="http://schemas.microsoft.com/office/powerpoint/2010/main" val="3784227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4"/>
          <p:cNvSpPr txBox="1">
            <a:spLocks noGrp="1"/>
          </p:cNvSpPr>
          <p:nvPr>
            <p:ph type="title"/>
          </p:nvPr>
        </p:nvSpPr>
        <p:spPr>
          <a:xfrm>
            <a:off x="3331425" y="2571750"/>
            <a:ext cx="3912176" cy="772525"/>
          </a:xfrm>
          <a:prstGeom prst="rect">
            <a:avLst/>
          </a:prstGeom>
        </p:spPr>
        <p:txBody>
          <a:bodyPr spcFirstLastPara="1" vert="horz" wrap="square" lIns="91425" tIns="91425" rIns="91425" bIns="91425" rtlCol="0" anchor="ctr" anchorCtr="0">
            <a:noAutofit/>
          </a:bodyPr>
          <a:lstStyle/>
          <a:p>
            <a:r>
              <a:rPr lang="en-US" sz="2800" spc="-1" dirty="0">
                <a:solidFill>
                  <a:schemeClr val="tx1">
                    <a:lumMod val="50000"/>
                  </a:schemeClr>
                </a:solidFill>
                <a:latin typeface="Arial" panose="020B0604020202020204"/>
                <a:ea typeface="Arial Unicode MS"/>
              </a:rPr>
              <a:t>Advantages And Challenges</a:t>
            </a:r>
            <a:endParaRPr lang="en-US" sz="2800" spc="-1" dirty="0">
              <a:solidFill>
                <a:schemeClr val="tx1">
                  <a:lumMod val="50000"/>
                </a:schemeClr>
              </a:solidFill>
              <a:latin typeface="Arial" panose="020B0604020202020204"/>
            </a:endParaRPr>
          </a:p>
        </p:txBody>
      </p:sp>
      <p:sp>
        <p:nvSpPr>
          <p:cNvPr id="639" name="Google Shape;639;p54"/>
          <p:cNvSpPr txBox="1">
            <a:spLocks noGrp="1"/>
          </p:cNvSpPr>
          <p:nvPr>
            <p:ph type="title" idx="2"/>
          </p:nvPr>
        </p:nvSpPr>
        <p:spPr>
          <a:xfrm>
            <a:off x="6058300" y="1226376"/>
            <a:ext cx="2370600" cy="1090800"/>
          </a:xfrm>
          <a:prstGeom prst="rect">
            <a:avLst/>
          </a:prstGeom>
        </p:spPr>
        <p:txBody>
          <a:bodyPr spcFirstLastPara="1" vert="horz" wrap="square" lIns="91425" tIns="91425" rIns="91425" bIns="91425" rtlCol="0" anchor="ctr" anchorCtr="0">
            <a:noAutofit/>
          </a:bodyPr>
          <a:lstStyle/>
          <a:p>
            <a:r>
              <a:rPr lang="en" dirty="0"/>
              <a:t>05</a:t>
            </a:r>
            <a:endParaRPr dirty="0"/>
          </a:p>
        </p:txBody>
      </p:sp>
      <p:pic>
        <p:nvPicPr>
          <p:cNvPr id="5" name="Google Shape;1527;p74">
            <a:extLst>
              <a:ext uri="{FF2B5EF4-FFF2-40B4-BE49-F238E27FC236}">
                <a16:creationId xmlns:a16="http://schemas.microsoft.com/office/drawing/2014/main" id="{A29AB0EB-356B-495A-911A-28BF8AF96196}"/>
              </a:ext>
            </a:extLst>
          </p:cNvPr>
          <p:cNvPicPr preferRelativeResize="0"/>
          <p:nvPr/>
        </p:nvPicPr>
        <p:blipFill>
          <a:blip r:embed="rId3">
            <a:alphaModFix/>
          </a:blip>
          <a:stretch>
            <a:fillRect/>
          </a:stretch>
        </p:blipFill>
        <p:spPr>
          <a:xfrm>
            <a:off x="681233" y="1889823"/>
            <a:ext cx="2650191" cy="1784710"/>
          </a:xfrm>
          <a:prstGeom prst="rect">
            <a:avLst/>
          </a:prstGeom>
          <a:noFill/>
          <a:ln>
            <a:noFill/>
          </a:ln>
        </p:spPr>
      </p:pic>
    </p:spTree>
    <p:extLst>
      <p:ext uri="{BB962C8B-B14F-4D97-AF65-F5344CB8AC3E}">
        <p14:creationId xmlns:p14="http://schemas.microsoft.com/office/powerpoint/2010/main" val="306095650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9" name="Google Shape;1539;p76"/>
          <p:cNvSpPr txBox="1">
            <a:spLocks noGrp="1"/>
          </p:cNvSpPr>
          <p:nvPr>
            <p:ph type="title"/>
          </p:nvPr>
        </p:nvSpPr>
        <p:spPr>
          <a:xfrm>
            <a:off x="720000" y="529692"/>
            <a:ext cx="7704000" cy="572700"/>
          </a:xfrm>
          <a:prstGeom prst="rect">
            <a:avLst/>
          </a:prstGeom>
        </p:spPr>
        <p:txBody>
          <a:bodyPr spcFirstLastPara="1" vert="horz" wrap="square" lIns="91425" tIns="91425" rIns="91425" bIns="91425" rtlCol="0" anchor="ctr" anchorCtr="0">
            <a:noAutofit/>
          </a:bodyPr>
          <a:lstStyle/>
          <a:p>
            <a:r>
              <a:rPr lang="en-US" sz="3600" spc="-1" dirty="0">
                <a:ln w="9525" cmpd="sng">
                  <a:solidFill>
                    <a:schemeClr val="accent1"/>
                  </a:solidFill>
                  <a:prstDash val="solid"/>
                </a:ln>
                <a:solidFill>
                  <a:schemeClr val="tx1">
                    <a:lumMod val="50000"/>
                  </a:schemeClr>
                </a:solidFill>
                <a:effectLst>
                  <a:glow rad="38100">
                    <a:schemeClr val="accent1">
                      <a:alpha val="40000"/>
                    </a:schemeClr>
                  </a:glow>
                </a:effectLst>
                <a:latin typeface="Times New Roman" panose="02020603050405020304"/>
                <a:ea typeface="Times New Roman" panose="02020603050405020304"/>
              </a:rPr>
              <a:t>Advantages of Virtual Reality (VR)</a:t>
            </a:r>
            <a:br>
              <a:rPr lang="en-US" sz="3600" spc="-1" dirty="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a:rPr>
            </a:br>
            <a:endParaRPr dirty="0">
              <a:solidFill>
                <a:schemeClr val="tx1"/>
              </a:solidFill>
            </a:endParaRPr>
          </a:p>
        </p:txBody>
      </p:sp>
      <p:sp>
        <p:nvSpPr>
          <p:cNvPr id="2" name="Rectangle 1">
            <a:extLst>
              <a:ext uri="{FF2B5EF4-FFF2-40B4-BE49-F238E27FC236}">
                <a16:creationId xmlns:a16="http://schemas.microsoft.com/office/drawing/2014/main" id="{B714108B-2055-472B-8568-88A237050D4D}"/>
              </a:ext>
            </a:extLst>
          </p:cNvPr>
          <p:cNvSpPr/>
          <p:nvPr/>
        </p:nvSpPr>
        <p:spPr>
          <a:xfrm>
            <a:off x="541866" y="2175586"/>
            <a:ext cx="4572000" cy="2308324"/>
          </a:xfrm>
          <a:prstGeom prst="rect">
            <a:avLst/>
          </a:prstGeom>
        </p:spPr>
        <p:txBody>
          <a:bodyPr>
            <a:spAutoFit/>
          </a:bodyPr>
          <a:lstStyle/>
          <a:p>
            <a:pPr lvl="0"/>
            <a:r>
              <a:rPr lang="en-US" sz="1800" dirty="0"/>
              <a:t>Virtual Reality (VR) has evolved into a transformative technology with applications across multiple industries. It offers immersive and interactive experiences that enable users to engage with digital environments in a way previously impossible. Below, we explore the many advantages of VR in various fields.</a:t>
            </a:r>
            <a:endParaRPr lang="fr-FR" sz="1800" dirty="0"/>
          </a:p>
        </p:txBody>
      </p:sp>
      <p:pic>
        <p:nvPicPr>
          <p:cNvPr id="9218" name="Picture 2" descr="Résultat d’images pour vr advantages">
            <a:extLst>
              <a:ext uri="{FF2B5EF4-FFF2-40B4-BE49-F238E27FC236}">
                <a16:creationId xmlns:a16="http://schemas.microsoft.com/office/drawing/2014/main" id="{EDA80489-93EE-43E2-8479-F3A3A6917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867" y="1582208"/>
            <a:ext cx="3724275" cy="257175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26128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Oval 42"/>
          <p:cNvSpPr/>
          <p:nvPr/>
        </p:nvSpPr>
        <p:spPr>
          <a:xfrm>
            <a:off x="644220" y="3930930"/>
            <a:ext cx="433080" cy="427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noAutofit/>
          </a:bodyPr>
          <a:lstStyle/>
          <a:p>
            <a:pPr algn="ctr" defTabSz="685783"/>
            <a:endParaRPr lang="en-US" sz="2025" spc="-1">
              <a:solidFill>
                <a:schemeClr val="lt1"/>
              </a:solidFill>
              <a:latin typeface="Arial" panose="020B0604020202020204"/>
              <a:ea typeface="Arial Unicode MS"/>
            </a:endParaRPr>
          </a:p>
        </p:txBody>
      </p:sp>
      <p:sp>
        <p:nvSpPr>
          <p:cNvPr id="756" name="TextBox 20"/>
          <p:cNvSpPr/>
          <p:nvPr/>
        </p:nvSpPr>
        <p:spPr>
          <a:xfrm>
            <a:off x="1208250" y="532442"/>
            <a:ext cx="8057340" cy="1002261"/>
          </a:xfrm>
          <a:prstGeom prst="rect">
            <a:avLst/>
          </a:prstGeom>
          <a:noFill/>
          <a:ln w="0">
            <a:noFill/>
          </a:ln>
        </p:spPr>
        <p:style>
          <a:lnRef idx="0">
            <a:srgbClr val="FFFFFF"/>
          </a:lnRef>
          <a:fillRef idx="0">
            <a:srgbClr val="FFFFFF"/>
          </a:fillRef>
          <a:effectRef idx="0">
            <a:srgbClr val="FFFFFF"/>
          </a:effectRef>
          <a:fontRef idx="minor"/>
        </p:style>
        <p:txBody>
          <a:bodyPr lIns="67500" tIns="33750" rIns="67500" bIns="33750" anchor="t">
            <a:spAutoFit/>
          </a:bodyPr>
          <a:lstStyle/>
          <a:p>
            <a:pPr defTabSz="685783">
              <a:lnSpc>
                <a:spcPct val="107000"/>
              </a:lnSpc>
              <a:spcAft>
                <a:spcPts val="600"/>
              </a:spcAft>
              <a:tabLst>
                <a:tab pos="342892" algn="l"/>
              </a:tabLst>
            </a:pPr>
            <a:r>
              <a:rPr lang="fr-FR" sz="1050" b="1" spc="-1">
                <a:latin typeface="Times New Roman" panose="02020603050405020304"/>
                <a:ea typeface="Times New Roman" panose="02020603050405020304"/>
              </a:rPr>
              <a:t>Education and Training</a:t>
            </a:r>
            <a:r>
              <a:rPr lang="fr-FR" sz="1050" spc="-1">
                <a:latin typeface="Times New Roman" panose="02020603050405020304"/>
                <a:ea typeface="Times New Roman" panose="02020603050405020304"/>
              </a:rPr>
              <a:t>:</a:t>
            </a:r>
            <a:endParaRPr lang="en-US" sz="1050" spc="-1">
              <a:latin typeface="Arial" panose="020B0604020202020204"/>
            </a:endParaRPr>
          </a:p>
          <a:p>
            <a:pPr marL="557199" lvl="1" indent="-214308" defTabSz="685783">
              <a:lnSpc>
                <a:spcPct val="107000"/>
              </a:lnSpc>
              <a:spcAft>
                <a:spcPts val="600"/>
              </a:spcAft>
              <a:buFont typeface="Courier New" panose="02070309020205020404"/>
              <a:buChar char="o"/>
              <a:tabLst>
                <a:tab pos="685783" algn="l"/>
              </a:tabLst>
            </a:pPr>
            <a:r>
              <a:rPr lang="en-US" sz="1050" spc="-1">
                <a:latin typeface="Times New Roman" panose="02020603050405020304"/>
                <a:ea typeface="Times New Roman" panose="02020603050405020304"/>
              </a:rPr>
              <a:t>VR provides immersive and interactive environments for learning and skill-building.</a:t>
            </a:r>
            <a:endParaRPr lang="en-US" sz="1050" spc="-1">
              <a:latin typeface="Arial" panose="020B0604020202020204"/>
            </a:endParaRPr>
          </a:p>
          <a:p>
            <a:pPr marL="557199" lvl="1" indent="-214308" defTabSz="685783">
              <a:lnSpc>
                <a:spcPct val="107000"/>
              </a:lnSpc>
              <a:spcAft>
                <a:spcPts val="600"/>
              </a:spcAft>
              <a:buFont typeface="Courier New" panose="02070309020205020404"/>
              <a:buChar char="o"/>
              <a:tabLst>
                <a:tab pos="685783" algn="l"/>
              </a:tabLst>
            </a:pPr>
            <a:r>
              <a:rPr lang="en-US" sz="1050" spc="-1">
                <a:latin typeface="Times New Roman" panose="02020603050405020304"/>
                <a:ea typeface="Times New Roman" panose="02020603050405020304"/>
              </a:rPr>
              <a:t>It allows safe and cost-effective simulations for students, pilots, surgeons, and emergency responders.</a:t>
            </a:r>
            <a:endParaRPr lang="en-US" sz="1050" spc="-1">
              <a:latin typeface="Arial" panose="020B0604020202020204"/>
            </a:endParaRPr>
          </a:p>
          <a:p>
            <a:pPr defTabSz="685783">
              <a:tabLst>
                <a:tab pos="685783" algn="l"/>
              </a:tabLst>
            </a:pPr>
            <a:endParaRPr lang="en-US" sz="1200" spc="-1">
              <a:latin typeface="Arial" panose="020B0604020202020204"/>
            </a:endParaRPr>
          </a:p>
        </p:txBody>
      </p:sp>
      <p:sp>
        <p:nvSpPr>
          <p:cNvPr id="757" name="TextBox 23"/>
          <p:cNvSpPr/>
          <p:nvPr/>
        </p:nvSpPr>
        <p:spPr>
          <a:xfrm>
            <a:off x="1179900" y="1609740"/>
            <a:ext cx="6461100" cy="728789"/>
          </a:xfrm>
          <a:prstGeom prst="rect">
            <a:avLst/>
          </a:prstGeom>
          <a:noFill/>
          <a:ln w="0">
            <a:noFill/>
          </a:ln>
        </p:spPr>
        <p:style>
          <a:lnRef idx="0">
            <a:srgbClr val="FFFFFF"/>
          </a:lnRef>
          <a:fillRef idx="0">
            <a:srgbClr val="FFFFFF"/>
          </a:fillRef>
          <a:effectRef idx="0">
            <a:srgbClr val="FFFFFF"/>
          </a:effectRef>
          <a:fontRef idx="minor"/>
        </p:style>
        <p:txBody>
          <a:bodyPr lIns="67500" tIns="33750" rIns="67500" bIns="33750" anchor="t">
            <a:spAutoFit/>
          </a:bodyPr>
          <a:lstStyle/>
          <a:p>
            <a:pPr defTabSz="685783">
              <a:lnSpc>
                <a:spcPct val="107000"/>
              </a:lnSpc>
              <a:spcAft>
                <a:spcPts val="600"/>
              </a:spcAft>
              <a:tabLst>
                <a:tab pos="342892" algn="l"/>
              </a:tabLst>
            </a:pPr>
            <a:r>
              <a:rPr lang="fr-FR" sz="1050" b="1" spc="-1">
                <a:latin typeface="Times New Roman" panose="02020603050405020304"/>
                <a:ea typeface="Times New Roman" panose="02020603050405020304"/>
              </a:rPr>
              <a:t>Healthcare</a:t>
            </a:r>
            <a:r>
              <a:rPr lang="fr-FR" sz="1050" spc="-1">
                <a:latin typeface="Times New Roman" panose="02020603050405020304"/>
                <a:ea typeface="Times New Roman" panose="02020603050405020304"/>
              </a:rPr>
              <a:t>:</a:t>
            </a:r>
            <a:endParaRPr lang="en-US" sz="1050" spc="-1">
              <a:latin typeface="Arial" panose="020B0604020202020204"/>
            </a:endParaRPr>
          </a:p>
          <a:p>
            <a:pPr marL="557199" lvl="1" indent="-214308" defTabSz="685783">
              <a:lnSpc>
                <a:spcPct val="107000"/>
              </a:lnSpc>
              <a:spcAft>
                <a:spcPts val="600"/>
              </a:spcAft>
              <a:buFont typeface="Courier New" panose="02070309020205020404"/>
              <a:buChar char="o"/>
              <a:tabLst>
                <a:tab pos="685783" algn="l"/>
              </a:tabLst>
            </a:pPr>
            <a:r>
              <a:rPr lang="en-US" sz="1050" spc="-1">
                <a:latin typeface="Times New Roman" panose="02020603050405020304"/>
                <a:ea typeface="Times New Roman" panose="02020603050405020304"/>
              </a:rPr>
              <a:t>VR helps in therapy, rehabilitation, and pain management.</a:t>
            </a:r>
            <a:endParaRPr lang="en-US" sz="1050" spc="-1">
              <a:latin typeface="Arial" panose="020B0604020202020204"/>
            </a:endParaRPr>
          </a:p>
          <a:p>
            <a:pPr marL="557199" lvl="1" indent="-214308" defTabSz="685783">
              <a:lnSpc>
                <a:spcPct val="107000"/>
              </a:lnSpc>
              <a:spcAft>
                <a:spcPts val="600"/>
              </a:spcAft>
              <a:buFont typeface="Courier New" panose="02070309020205020404"/>
              <a:buChar char="o"/>
              <a:tabLst>
                <a:tab pos="685783" algn="l"/>
              </a:tabLst>
            </a:pPr>
            <a:r>
              <a:rPr lang="en-US" sz="1050" spc="-1">
                <a:latin typeface="Times New Roman" panose="02020603050405020304"/>
                <a:ea typeface="Times New Roman" panose="02020603050405020304"/>
              </a:rPr>
              <a:t>It enhances medical training with surgical practice and anatomy visualization.</a:t>
            </a:r>
            <a:endParaRPr lang="en-US" sz="1050" spc="-1">
              <a:latin typeface="Arial" panose="020B0604020202020204"/>
            </a:endParaRPr>
          </a:p>
        </p:txBody>
      </p:sp>
      <p:sp>
        <p:nvSpPr>
          <p:cNvPr id="758" name="Oval 25"/>
          <p:cNvSpPr/>
          <p:nvPr/>
        </p:nvSpPr>
        <p:spPr>
          <a:xfrm>
            <a:off x="708480" y="584010"/>
            <a:ext cx="346140" cy="377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noAutofit/>
          </a:bodyPr>
          <a:lstStyle/>
          <a:p>
            <a:pPr algn="ctr" defTabSz="685783"/>
            <a:endParaRPr lang="en-US" sz="2025" spc="-1">
              <a:solidFill>
                <a:schemeClr val="lt1"/>
              </a:solidFill>
              <a:latin typeface="Arial" panose="020B0604020202020204"/>
              <a:ea typeface="Arial Unicode MS"/>
            </a:endParaRPr>
          </a:p>
        </p:txBody>
      </p:sp>
      <p:sp>
        <p:nvSpPr>
          <p:cNvPr id="759" name="Oval 26"/>
          <p:cNvSpPr/>
          <p:nvPr/>
        </p:nvSpPr>
        <p:spPr>
          <a:xfrm>
            <a:off x="683640" y="1625670"/>
            <a:ext cx="427680" cy="4276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noAutofit/>
          </a:bodyPr>
          <a:lstStyle/>
          <a:p>
            <a:pPr algn="ctr" defTabSz="685783"/>
            <a:endParaRPr lang="en-US" sz="2025" spc="-1">
              <a:solidFill>
                <a:schemeClr val="lt1"/>
              </a:solidFill>
              <a:latin typeface="Arial" panose="020B0604020202020204"/>
              <a:ea typeface="Arial Unicode MS"/>
            </a:endParaRPr>
          </a:p>
        </p:txBody>
      </p:sp>
      <p:sp>
        <p:nvSpPr>
          <p:cNvPr id="760" name="TextBox 28"/>
          <p:cNvSpPr/>
          <p:nvPr/>
        </p:nvSpPr>
        <p:spPr>
          <a:xfrm>
            <a:off x="1159380" y="2663280"/>
            <a:ext cx="6407100" cy="956095"/>
          </a:xfrm>
          <a:prstGeom prst="rect">
            <a:avLst/>
          </a:prstGeom>
          <a:noFill/>
          <a:ln w="0">
            <a:noFill/>
          </a:ln>
        </p:spPr>
        <p:style>
          <a:lnRef idx="0">
            <a:srgbClr val="FFFFFF"/>
          </a:lnRef>
          <a:fillRef idx="0">
            <a:srgbClr val="FFFFFF"/>
          </a:fillRef>
          <a:effectRef idx="0">
            <a:srgbClr val="FFFFFF"/>
          </a:effectRef>
          <a:fontRef idx="minor"/>
        </p:style>
        <p:txBody>
          <a:bodyPr lIns="67500" tIns="33750" rIns="67500" bIns="33750" anchor="t">
            <a:spAutoFit/>
          </a:bodyPr>
          <a:lstStyle/>
          <a:p>
            <a:pPr defTabSz="685783">
              <a:lnSpc>
                <a:spcPct val="107000"/>
              </a:lnSpc>
              <a:spcAft>
                <a:spcPts val="600"/>
              </a:spcAft>
              <a:tabLst>
                <a:tab pos="342892" algn="l"/>
              </a:tabLst>
            </a:pPr>
            <a:r>
              <a:rPr lang="fr-FR" sz="1050" b="1" spc="-1">
                <a:latin typeface="Times New Roman" panose="02020603050405020304"/>
                <a:ea typeface="Times New Roman" panose="02020603050405020304"/>
              </a:rPr>
              <a:t>Entertainment</a:t>
            </a:r>
            <a:r>
              <a:rPr lang="fr-FR" sz="1050" spc="-1">
                <a:latin typeface="Times New Roman" panose="02020603050405020304"/>
                <a:ea typeface="Times New Roman" panose="02020603050405020304"/>
              </a:rPr>
              <a:t>:</a:t>
            </a:r>
            <a:endParaRPr lang="en-US" sz="1050" spc="-1">
              <a:latin typeface="Arial" panose="020B0604020202020204"/>
            </a:endParaRPr>
          </a:p>
          <a:p>
            <a:pPr marL="557199" lvl="1" indent="-214308" defTabSz="685783">
              <a:lnSpc>
                <a:spcPct val="107000"/>
              </a:lnSpc>
              <a:spcAft>
                <a:spcPts val="600"/>
              </a:spcAft>
              <a:buFont typeface="Courier New" panose="02070309020205020404"/>
              <a:buChar char="o"/>
              <a:tabLst>
                <a:tab pos="685783" algn="l"/>
              </a:tabLst>
            </a:pPr>
            <a:r>
              <a:rPr lang="en-US" sz="1050" spc="-1">
                <a:latin typeface="Times New Roman" panose="02020603050405020304"/>
                <a:ea typeface="Times New Roman" panose="02020603050405020304"/>
              </a:rPr>
              <a:t>Revolutionizes gaming with immersive gameplay and social connectivity.</a:t>
            </a:r>
            <a:endParaRPr lang="en-US" sz="1050" spc="-1">
              <a:latin typeface="Arial" panose="020B0604020202020204"/>
            </a:endParaRPr>
          </a:p>
          <a:p>
            <a:pPr marL="557199" lvl="1" indent="-214308" defTabSz="685783">
              <a:lnSpc>
                <a:spcPct val="107000"/>
              </a:lnSpc>
              <a:spcAft>
                <a:spcPts val="600"/>
              </a:spcAft>
              <a:buFont typeface="Courier New" panose="02070309020205020404"/>
              <a:buChar char="o"/>
              <a:tabLst>
                <a:tab pos="685783" algn="l"/>
              </a:tabLst>
            </a:pPr>
            <a:r>
              <a:rPr lang="en-US" sz="1050" spc="-1">
                <a:latin typeface="Times New Roman" panose="02020603050405020304"/>
                <a:ea typeface="Times New Roman" panose="02020603050405020304"/>
              </a:rPr>
              <a:t>Offers interactive storytelling in movies and virtual participation in live events like concerts.</a:t>
            </a:r>
            <a:endParaRPr lang="en-US" sz="1050" spc="-1">
              <a:latin typeface="Arial" panose="020B0604020202020204"/>
            </a:endParaRPr>
          </a:p>
          <a:p>
            <a:pPr defTabSz="685783">
              <a:tabLst>
                <a:tab pos="685783" algn="l"/>
              </a:tabLst>
            </a:pPr>
            <a:endParaRPr lang="en-US" sz="900" spc="-1">
              <a:latin typeface="Arial" panose="020B0604020202020204"/>
            </a:endParaRPr>
          </a:p>
        </p:txBody>
      </p:sp>
      <p:sp>
        <p:nvSpPr>
          <p:cNvPr id="761" name="Oval 30"/>
          <p:cNvSpPr/>
          <p:nvPr/>
        </p:nvSpPr>
        <p:spPr>
          <a:xfrm>
            <a:off x="663120" y="2679210"/>
            <a:ext cx="427680" cy="427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noAutofit/>
          </a:bodyPr>
          <a:lstStyle/>
          <a:p>
            <a:pPr algn="ctr" defTabSz="685783"/>
            <a:endParaRPr lang="en-US" sz="2025" spc="-1">
              <a:solidFill>
                <a:schemeClr val="lt1"/>
              </a:solidFill>
              <a:latin typeface="Arial" panose="020B0604020202020204"/>
              <a:ea typeface="Arial Unicode MS"/>
            </a:endParaRPr>
          </a:p>
        </p:txBody>
      </p:sp>
      <p:sp>
        <p:nvSpPr>
          <p:cNvPr id="762" name="Rectangle 18"/>
          <p:cNvSpPr/>
          <p:nvPr/>
        </p:nvSpPr>
        <p:spPr>
          <a:xfrm>
            <a:off x="729000" y="664200"/>
            <a:ext cx="262440" cy="21708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67500" tIns="33750" rIns="67500" bIns="33750" anchor="ctr">
            <a:noAutofit/>
          </a:bodyPr>
          <a:lstStyle/>
          <a:p>
            <a:pPr algn="ctr" defTabSz="685783"/>
            <a:r>
              <a:rPr lang="fr-FR" sz="2400" spc="-1" dirty="0">
                <a:solidFill>
                  <a:schemeClr val="lt1"/>
                </a:solidFill>
                <a:latin typeface="Arial" panose="020B0604020202020204"/>
                <a:ea typeface="Arial Unicode MS"/>
              </a:rPr>
              <a:t>1</a:t>
            </a:r>
            <a:endParaRPr lang="en-US" sz="2400" spc="-1" dirty="0">
              <a:latin typeface="Arial" panose="020B0604020202020204"/>
            </a:endParaRPr>
          </a:p>
        </p:txBody>
      </p:sp>
      <p:sp>
        <p:nvSpPr>
          <p:cNvPr id="763" name="Rectangle 34"/>
          <p:cNvSpPr/>
          <p:nvPr/>
        </p:nvSpPr>
        <p:spPr>
          <a:xfrm>
            <a:off x="786510" y="1720710"/>
            <a:ext cx="221400" cy="23760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67500" tIns="33750" rIns="67500" bIns="33750" anchor="ctr">
            <a:noAutofit/>
          </a:bodyPr>
          <a:lstStyle/>
          <a:p>
            <a:pPr algn="ctr" defTabSz="685783"/>
            <a:r>
              <a:rPr lang="fr-FR" sz="1800" spc="-1">
                <a:solidFill>
                  <a:schemeClr val="lt1"/>
                </a:solidFill>
                <a:latin typeface="Arial" panose="020B0604020202020204"/>
                <a:ea typeface="Arial Unicode MS"/>
              </a:rPr>
              <a:t>2</a:t>
            </a:r>
            <a:endParaRPr lang="en-US" sz="1800" spc="-1">
              <a:latin typeface="Arial" panose="020B0604020202020204"/>
            </a:endParaRPr>
          </a:p>
        </p:txBody>
      </p:sp>
      <p:sp>
        <p:nvSpPr>
          <p:cNvPr id="764" name="Rectangle 35"/>
          <p:cNvSpPr/>
          <p:nvPr/>
        </p:nvSpPr>
        <p:spPr>
          <a:xfrm>
            <a:off x="749520" y="2763450"/>
            <a:ext cx="221400" cy="23760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67500" tIns="33750" rIns="67500" bIns="33750" anchor="ctr">
            <a:noAutofit/>
          </a:bodyPr>
          <a:lstStyle/>
          <a:p>
            <a:pPr algn="ctr" defTabSz="685783"/>
            <a:r>
              <a:rPr lang="fr-FR" sz="1800" spc="-1">
                <a:solidFill>
                  <a:schemeClr val="lt1"/>
                </a:solidFill>
                <a:latin typeface="Arial" panose="020B0604020202020204"/>
                <a:ea typeface="Arial Unicode MS"/>
              </a:rPr>
              <a:t>3</a:t>
            </a:r>
            <a:endParaRPr lang="en-US" sz="1800" spc="-1">
              <a:latin typeface="Arial" panose="020B0604020202020204"/>
            </a:endParaRPr>
          </a:p>
        </p:txBody>
      </p:sp>
      <p:sp>
        <p:nvSpPr>
          <p:cNvPr id="765" name="TextBox 37"/>
          <p:cNvSpPr/>
          <p:nvPr/>
        </p:nvSpPr>
        <p:spPr>
          <a:xfrm>
            <a:off x="1179900" y="3930930"/>
            <a:ext cx="6231060" cy="956095"/>
          </a:xfrm>
          <a:prstGeom prst="rect">
            <a:avLst/>
          </a:prstGeom>
          <a:noFill/>
          <a:ln w="0">
            <a:noFill/>
          </a:ln>
        </p:spPr>
        <p:style>
          <a:lnRef idx="0">
            <a:srgbClr val="FFFFFF"/>
          </a:lnRef>
          <a:fillRef idx="0">
            <a:srgbClr val="FFFFFF"/>
          </a:fillRef>
          <a:effectRef idx="0">
            <a:srgbClr val="FFFFFF"/>
          </a:effectRef>
          <a:fontRef idx="minor"/>
        </p:style>
        <p:txBody>
          <a:bodyPr lIns="67500" tIns="33750" rIns="67500" bIns="33750" anchor="t">
            <a:spAutoFit/>
          </a:bodyPr>
          <a:lstStyle/>
          <a:p>
            <a:pPr defTabSz="685783">
              <a:lnSpc>
                <a:spcPct val="107000"/>
              </a:lnSpc>
              <a:spcAft>
                <a:spcPts val="600"/>
              </a:spcAft>
              <a:tabLst>
                <a:tab pos="342892" algn="l"/>
              </a:tabLst>
            </a:pPr>
            <a:r>
              <a:rPr lang="fr-FR" sz="1050" b="1" spc="-1">
                <a:latin typeface="Times New Roman" panose="02020603050405020304"/>
                <a:ea typeface="Times New Roman" panose="02020603050405020304"/>
              </a:rPr>
              <a:t>Business and Industry</a:t>
            </a:r>
            <a:r>
              <a:rPr lang="fr-FR" sz="1050" spc="-1">
                <a:latin typeface="Times New Roman" panose="02020603050405020304"/>
                <a:ea typeface="Times New Roman" panose="02020603050405020304"/>
              </a:rPr>
              <a:t>:</a:t>
            </a:r>
            <a:endParaRPr lang="en-US" sz="1050" spc="-1">
              <a:latin typeface="Arial" panose="020B0604020202020204"/>
            </a:endParaRPr>
          </a:p>
          <a:p>
            <a:pPr marL="557199" lvl="1" indent="-214308" defTabSz="685783">
              <a:lnSpc>
                <a:spcPct val="107000"/>
              </a:lnSpc>
              <a:spcAft>
                <a:spcPts val="600"/>
              </a:spcAft>
              <a:buFont typeface="Courier New" panose="02070309020205020404"/>
              <a:buChar char="o"/>
              <a:tabLst>
                <a:tab pos="685783" algn="l"/>
              </a:tabLst>
            </a:pPr>
            <a:r>
              <a:rPr lang="en-US" sz="1050" spc="-1">
                <a:latin typeface="Times New Roman" panose="02020603050405020304"/>
                <a:ea typeface="Times New Roman" panose="02020603050405020304"/>
              </a:rPr>
              <a:t>Improves design and prototyping in engineering and architecture.</a:t>
            </a:r>
            <a:endParaRPr lang="en-US" sz="1050" spc="-1">
              <a:latin typeface="Arial" panose="020B0604020202020204"/>
            </a:endParaRPr>
          </a:p>
          <a:p>
            <a:pPr marL="557199" lvl="1" indent="-214308" defTabSz="685783">
              <a:lnSpc>
                <a:spcPct val="107000"/>
              </a:lnSpc>
              <a:spcAft>
                <a:spcPts val="600"/>
              </a:spcAft>
              <a:buFont typeface="Courier New" panose="02070309020205020404"/>
              <a:buChar char="o"/>
              <a:tabLst>
                <a:tab pos="685783" algn="l"/>
              </a:tabLst>
            </a:pPr>
            <a:r>
              <a:rPr lang="en-US" sz="1050" spc="-1">
                <a:latin typeface="Times New Roman" panose="02020603050405020304"/>
                <a:ea typeface="Times New Roman" panose="02020603050405020304"/>
              </a:rPr>
              <a:t>Enables virtual shopping, remote collaboration, and global training workshops.</a:t>
            </a:r>
            <a:endParaRPr lang="en-US" sz="1050" spc="-1">
              <a:latin typeface="Arial" panose="020B0604020202020204"/>
            </a:endParaRPr>
          </a:p>
          <a:p>
            <a:pPr defTabSz="685783">
              <a:tabLst>
                <a:tab pos="685783" algn="l"/>
              </a:tabLst>
            </a:pPr>
            <a:endParaRPr lang="en-US" sz="900" spc="-1">
              <a:latin typeface="Arial" panose="020B0604020202020204"/>
            </a:endParaRPr>
          </a:p>
        </p:txBody>
      </p:sp>
      <p:sp>
        <p:nvSpPr>
          <p:cNvPr id="766" name="Rectangle 39"/>
          <p:cNvSpPr/>
          <p:nvPr/>
        </p:nvSpPr>
        <p:spPr>
          <a:xfrm>
            <a:off x="761130" y="4025970"/>
            <a:ext cx="221400" cy="23760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67500" tIns="33750" rIns="67500" bIns="33750" anchor="ctr">
            <a:noAutofit/>
          </a:bodyPr>
          <a:lstStyle/>
          <a:p>
            <a:pPr algn="ctr" defTabSz="685783"/>
            <a:r>
              <a:rPr lang="fr-FR" sz="1800" spc="-1" dirty="0">
                <a:solidFill>
                  <a:schemeClr val="tx1">
                    <a:lumMod val="50000"/>
                  </a:schemeClr>
                </a:solidFill>
                <a:latin typeface="Arial" panose="020B0604020202020204"/>
                <a:ea typeface="Arial Unicode MS"/>
              </a:rPr>
              <a:t>4</a:t>
            </a:r>
            <a:endParaRPr lang="en-US" sz="1800" spc="-1" dirty="0">
              <a:solidFill>
                <a:schemeClr val="tx1">
                  <a:lumMod val="50000"/>
                </a:schemeClr>
              </a:solidFill>
              <a:latin typeface="Arial" panose="020B0604020202020204"/>
            </a:endParaRPr>
          </a:p>
        </p:txBody>
      </p:sp>
      <p:sp>
        <p:nvSpPr>
          <p:cNvPr id="767" name="Rectangle 44"/>
          <p:cNvSpPr/>
          <p:nvPr/>
        </p:nvSpPr>
        <p:spPr>
          <a:xfrm>
            <a:off x="780030" y="4369950"/>
            <a:ext cx="221400" cy="23760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67500" tIns="33750" rIns="67500" bIns="33750" anchor="ctr">
            <a:noAutofit/>
          </a:bodyPr>
          <a:lstStyle/>
          <a:p>
            <a:pPr algn="ctr" defTabSz="685783"/>
            <a:endParaRPr lang="en-US" sz="2400" spc="-1">
              <a:latin typeface="Arial" panose="020B0604020202020204"/>
            </a:endParaRPr>
          </a:p>
        </p:txBody>
      </p:sp>
      <p:pic>
        <p:nvPicPr>
          <p:cNvPr id="15" name="Picture 4">
            <a:extLst>
              <a:ext uri="{FF2B5EF4-FFF2-40B4-BE49-F238E27FC236}">
                <a16:creationId xmlns:a16="http://schemas.microsoft.com/office/drawing/2014/main" id="{855B996D-2798-458F-8528-CD74317A42A1}"/>
              </a:ext>
            </a:extLst>
          </p:cNvPr>
          <p:cNvPicPr/>
          <p:nvPr/>
        </p:nvPicPr>
        <p:blipFill>
          <a:blip r:embed="rId3"/>
          <a:stretch>
            <a:fillRect/>
          </a:stretch>
        </p:blipFill>
        <p:spPr>
          <a:xfrm>
            <a:off x="71165" y="3845414"/>
            <a:ext cx="1040156" cy="762136"/>
          </a:xfrm>
          <a:prstGeom prst="ellipse">
            <a:avLst/>
          </a:prstGeom>
          <a:ln w="19050">
            <a:solidFill>
              <a:srgbClr val="FFFFFF"/>
            </a:solidFill>
            <a:round/>
          </a:ln>
          <a:effectLst>
            <a:outerShdw blurRad="291960" dist="138988" dir="2700000" algn="tl" rotWithShape="0">
              <a:srgbClr val="333333">
                <a:alpha val="65000"/>
              </a:srgbClr>
            </a:outerShdw>
          </a:effectLst>
        </p:spPr>
      </p:pic>
      <p:pic>
        <p:nvPicPr>
          <p:cNvPr id="16" name="Picture 1">
            <a:extLst>
              <a:ext uri="{FF2B5EF4-FFF2-40B4-BE49-F238E27FC236}">
                <a16:creationId xmlns:a16="http://schemas.microsoft.com/office/drawing/2014/main" id="{C790BB03-C049-48F5-9E72-B7AAEAD6B671}"/>
              </a:ext>
            </a:extLst>
          </p:cNvPr>
          <p:cNvPicPr/>
          <p:nvPr/>
        </p:nvPicPr>
        <p:blipFill>
          <a:blip r:embed="rId4"/>
          <a:stretch>
            <a:fillRect/>
          </a:stretch>
        </p:blipFill>
        <p:spPr>
          <a:xfrm>
            <a:off x="76926" y="181330"/>
            <a:ext cx="1034394" cy="1074382"/>
          </a:xfrm>
          <a:prstGeom prst="ellipse">
            <a:avLst/>
          </a:prstGeom>
          <a:ln w="19050">
            <a:solidFill>
              <a:srgbClr val="FFFFFF"/>
            </a:solidFill>
            <a:round/>
          </a:ln>
          <a:effectLst>
            <a:outerShdw blurRad="291960" dist="138988" dir="2700000" algn="tl" rotWithShape="0">
              <a:srgbClr val="333333">
                <a:alpha val="65000"/>
              </a:srgbClr>
            </a:outerShdw>
          </a:effectLst>
        </p:spPr>
      </p:pic>
      <p:pic>
        <p:nvPicPr>
          <p:cNvPr id="17" name="Picture 2">
            <a:extLst>
              <a:ext uri="{FF2B5EF4-FFF2-40B4-BE49-F238E27FC236}">
                <a16:creationId xmlns:a16="http://schemas.microsoft.com/office/drawing/2014/main" id="{761480EB-A803-402E-866E-BC763F1BAF97}"/>
              </a:ext>
            </a:extLst>
          </p:cNvPr>
          <p:cNvPicPr/>
          <p:nvPr/>
        </p:nvPicPr>
        <p:blipFill>
          <a:blip r:embed="rId5"/>
          <a:stretch>
            <a:fillRect/>
          </a:stretch>
        </p:blipFill>
        <p:spPr>
          <a:xfrm>
            <a:off x="27347" y="2696562"/>
            <a:ext cx="1027274" cy="922814"/>
          </a:xfrm>
          <a:prstGeom prst="ellipse">
            <a:avLst/>
          </a:prstGeom>
          <a:ln w="19050">
            <a:solidFill>
              <a:srgbClr val="FFFFFF"/>
            </a:solidFill>
            <a:round/>
          </a:ln>
          <a:effectLst>
            <a:outerShdw blurRad="291960" dist="138988" dir="2700000" algn="tl" rotWithShape="0">
              <a:srgbClr val="333333">
                <a:alpha val="65000"/>
              </a:srgbClr>
            </a:outerShdw>
          </a:effectLst>
        </p:spPr>
      </p:pic>
      <p:pic>
        <p:nvPicPr>
          <p:cNvPr id="18" name="Picture 3">
            <a:extLst>
              <a:ext uri="{FF2B5EF4-FFF2-40B4-BE49-F238E27FC236}">
                <a16:creationId xmlns:a16="http://schemas.microsoft.com/office/drawing/2014/main" id="{1687EC7F-16E6-4BFE-8F5D-FFBFCC5C471B}"/>
              </a:ext>
            </a:extLst>
          </p:cNvPr>
          <p:cNvPicPr/>
          <p:nvPr/>
        </p:nvPicPr>
        <p:blipFill>
          <a:blip r:embed="rId6"/>
          <a:stretch>
            <a:fillRect/>
          </a:stretch>
        </p:blipFill>
        <p:spPr>
          <a:xfrm>
            <a:off x="48060" y="1495074"/>
            <a:ext cx="1111320" cy="1002261"/>
          </a:xfrm>
          <a:prstGeom prst="ellipse">
            <a:avLst/>
          </a:prstGeom>
          <a:ln w="19050">
            <a:solidFill>
              <a:srgbClr val="FFFFFF"/>
            </a:solidFill>
            <a:round/>
          </a:ln>
          <a:effectLst>
            <a:outerShdw blurRad="291960" dist="138988" dir="2700000" algn="tl" rotWithShape="0">
              <a:srgbClr val="333333">
                <a:alpha val="65000"/>
              </a:srgbClr>
            </a:outerShdw>
          </a:effectLst>
        </p:spPr>
      </p:pic>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12E321-42EA-4605-9C4F-4073736453E7}"/>
              </a:ext>
            </a:extLst>
          </p:cNvPr>
          <p:cNvSpPr/>
          <p:nvPr/>
        </p:nvSpPr>
        <p:spPr>
          <a:xfrm>
            <a:off x="374073" y="1901215"/>
            <a:ext cx="4572000" cy="2739340"/>
          </a:xfrm>
          <a:prstGeom prst="rect">
            <a:avLst/>
          </a:prstGeom>
        </p:spPr>
        <p:txBody>
          <a:bodyPr>
            <a:spAutoFit/>
          </a:bodyPr>
          <a:lstStyle/>
          <a:p>
            <a:pPr defTabSz="914378">
              <a:lnSpc>
                <a:spcPct val="107000"/>
              </a:lnSpc>
              <a:spcAft>
                <a:spcPts val="800"/>
              </a:spcAft>
              <a:tabLst>
                <a:tab pos="457189" algn="l"/>
              </a:tabLst>
            </a:pPr>
            <a:r>
              <a:rPr lang="en-US" sz="1800" spc="-1" dirty="0">
                <a:solidFill>
                  <a:schemeClr val="tx1">
                    <a:lumMod val="50000"/>
                  </a:schemeClr>
                </a:solidFill>
                <a:latin typeface="Times New Roman" panose="02020603050405020304"/>
                <a:ea typeface="Times New Roman" panose="02020603050405020304"/>
              </a:rPr>
              <a:t>Virtual Reality is a versatile technology that provides significant advantages across education, healthcare, entertainment, business, and beyond. Its ability to simulate, immerse, and engage transforms how we learn, work, and interact with the world. As the technology continues to advance, VR is poised to become an integral part of our daily lives, unlocking new possibilities and reshaping industries.</a:t>
            </a:r>
            <a:endParaRPr lang="en-US" sz="1800" spc="-1" dirty="0">
              <a:solidFill>
                <a:schemeClr val="tx1">
                  <a:lumMod val="50000"/>
                </a:schemeClr>
              </a:solidFill>
            </a:endParaRPr>
          </a:p>
        </p:txBody>
      </p:sp>
      <p:sp>
        <p:nvSpPr>
          <p:cNvPr id="4" name="Rectangle 3">
            <a:extLst>
              <a:ext uri="{FF2B5EF4-FFF2-40B4-BE49-F238E27FC236}">
                <a16:creationId xmlns:a16="http://schemas.microsoft.com/office/drawing/2014/main" id="{9A2F98BC-3D1D-4740-987A-9F1536FDFCF7}"/>
              </a:ext>
            </a:extLst>
          </p:cNvPr>
          <p:cNvSpPr/>
          <p:nvPr/>
        </p:nvSpPr>
        <p:spPr>
          <a:xfrm>
            <a:off x="2784764" y="239929"/>
            <a:ext cx="3568541" cy="646331"/>
          </a:xfrm>
          <a:prstGeom prst="rect">
            <a:avLst/>
          </a:prstGeom>
        </p:spPr>
        <p:txBody>
          <a:bodyPr wrap="none">
            <a:spAutoFit/>
          </a:bodyPr>
          <a:lstStyle/>
          <a:p>
            <a:r>
              <a:rPr lang="en-US" sz="3600" b="1" spc="-1" dirty="0">
                <a:solidFill>
                  <a:schemeClr val="tx1">
                    <a:lumMod val="50000"/>
                  </a:schemeClr>
                </a:solidFill>
                <a:ea typeface="Arial Unicode MS"/>
              </a:rPr>
              <a:t>VR Advantages</a:t>
            </a:r>
            <a:endParaRPr lang="fr-FR" sz="3600" b="1" dirty="0"/>
          </a:p>
        </p:txBody>
      </p:sp>
      <p:pic>
        <p:nvPicPr>
          <p:cNvPr id="5" name="Google Shape;1526;p74">
            <a:extLst>
              <a:ext uri="{FF2B5EF4-FFF2-40B4-BE49-F238E27FC236}">
                <a16:creationId xmlns:a16="http://schemas.microsoft.com/office/drawing/2014/main" id="{52E96A31-4616-449E-8D34-A691185FA971}"/>
              </a:ext>
            </a:extLst>
          </p:cNvPr>
          <p:cNvPicPr preferRelativeResize="0"/>
          <p:nvPr/>
        </p:nvPicPr>
        <p:blipFill>
          <a:blip r:embed="rId2">
            <a:alphaModFix/>
          </a:blip>
          <a:stretch>
            <a:fillRect/>
          </a:stretch>
        </p:blipFill>
        <p:spPr>
          <a:xfrm>
            <a:off x="5443167" y="1727172"/>
            <a:ext cx="2774702" cy="1864250"/>
          </a:xfrm>
          <a:prstGeom prst="rect">
            <a:avLst/>
          </a:prstGeom>
          <a:noFill/>
          <a:ln>
            <a:noFill/>
          </a:ln>
        </p:spPr>
      </p:pic>
    </p:spTree>
    <p:extLst>
      <p:ext uri="{BB962C8B-B14F-4D97-AF65-F5344CB8AC3E}">
        <p14:creationId xmlns:p14="http://schemas.microsoft.com/office/powerpoint/2010/main" val="270361948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C799E8-A899-4F32-8A52-4FEE731514ED}"/>
              </a:ext>
            </a:extLst>
          </p:cNvPr>
          <p:cNvSpPr>
            <a:spLocks noGrp="1"/>
          </p:cNvSpPr>
          <p:nvPr>
            <p:ph type="ctrTitle"/>
          </p:nvPr>
        </p:nvSpPr>
        <p:spPr>
          <a:xfrm>
            <a:off x="607348" y="1695848"/>
            <a:ext cx="6131100" cy="1524600"/>
          </a:xfrm>
        </p:spPr>
        <p:txBody>
          <a:bodyPr/>
          <a:lstStyle/>
          <a:p>
            <a:r>
              <a:rPr lang="fr-FR" sz="3600" dirty="0"/>
              <a:t>VR CHALLENGES</a:t>
            </a:r>
          </a:p>
        </p:txBody>
      </p:sp>
      <p:sp>
        <p:nvSpPr>
          <p:cNvPr id="4" name="Google Shape;1062;p70">
            <a:extLst>
              <a:ext uri="{FF2B5EF4-FFF2-40B4-BE49-F238E27FC236}">
                <a16:creationId xmlns:a16="http://schemas.microsoft.com/office/drawing/2014/main" id="{AF3A3349-B920-4B4C-BE0A-5CCCCAFEAAB3}"/>
              </a:ext>
            </a:extLst>
          </p:cNvPr>
          <p:cNvSpPr/>
          <p:nvPr/>
        </p:nvSpPr>
        <p:spPr>
          <a:xfrm>
            <a:off x="5911821" y="749396"/>
            <a:ext cx="2518954" cy="3417504"/>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10242" name="Picture 2" descr="Résultat d’images pour vr challenges">
            <a:extLst>
              <a:ext uri="{FF2B5EF4-FFF2-40B4-BE49-F238E27FC236}">
                <a16:creationId xmlns:a16="http://schemas.microsoft.com/office/drawing/2014/main" id="{3F1849DB-B9F2-45A4-BE4D-4BDB69A7C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042" y="1068405"/>
            <a:ext cx="2136810" cy="280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12971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99D88A6B-0999-4422-AF5B-365F9507645B}"/>
              </a:ext>
            </a:extLst>
          </p:cNvPr>
          <p:cNvGrpSpPr/>
          <p:nvPr/>
        </p:nvGrpSpPr>
        <p:grpSpPr>
          <a:xfrm>
            <a:off x="230628" y="331200"/>
            <a:ext cx="8553701" cy="5143548"/>
            <a:chOff x="222313" y="331200"/>
            <a:chExt cx="11486110" cy="6102611"/>
          </a:xfrm>
        </p:grpSpPr>
        <p:sp>
          <p:nvSpPr>
            <p:cNvPr id="8" name="ZoneTexte 2">
              <a:extLst>
                <a:ext uri="{FF2B5EF4-FFF2-40B4-BE49-F238E27FC236}">
                  <a16:creationId xmlns:a16="http://schemas.microsoft.com/office/drawing/2014/main" id="{574D8722-EB1C-427A-9DAF-688F4BC2DB57}"/>
                </a:ext>
              </a:extLst>
            </p:cNvPr>
            <p:cNvSpPr/>
            <p:nvPr/>
          </p:nvSpPr>
          <p:spPr>
            <a:xfrm>
              <a:off x="3820680" y="331200"/>
              <a:ext cx="6806793" cy="1860613"/>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lstStyle/>
            <a:p>
              <a:pPr defTabSz="914378"/>
              <a:r>
                <a:rPr lang="en-US" sz="1600" spc="-1" dirty="0">
                  <a:solidFill>
                    <a:schemeClr val="tx1">
                      <a:lumMod val="50000"/>
                    </a:schemeClr>
                  </a:solidFill>
                  <a:latin typeface="Malgun Gothic" panose="020B0503020000020004" charset="-127"/>
                </a:rPr>
                <a:t>Virtual reality has transformative potential but faces challenges such as technical</a:t>
              </a:r>
              <a:endParaRPr lang="en-US" sz="1600" spc="-1" dirty="0">
                <a:solidFill>
                  <a:schemeClr val="tx1">
                    <a:lumMod val="50000"/>
                  </a:schemeClr>
                </a:solidFill>
                <a:latin typeface="Arial" panose="020B0604020202020204"/>
              </a:endParaRPr>
            </a:p>
            <a:p>
              <a:pPr defTabSz="914378"/>
              <a:r>
                <a:rPr lang="en-US" sz="1600" spc="-1" dirty="0">
                  <a:solidFill>
                    <a:schemeClr val="tx1">
                      <a:lumMod val="50000"/>
                    </a:schemeClr>
                  </a:solidFill>
                  <a:latin typeface="Malgun Gothic" panose="020B0503020000020004" charset="-127"/>
                </a:rPr>
                <a:t> limitations, high costs, content gaps, and user experience issues. Overcoming these barriers is key to its success. Here we will discuss some of these challenges.</a:t>
              </a:r>
              <a:endParaRPr lang="en-US" sz="1600" spc="-1" dirty="0">
                <a:solidFill>
                  <a:schemeClr val="tx1">
                    <a:lumMod val="50000"/>
                  </a:schemeClr>
                </a:solidFill>
                <a:latin typeface="Arial" panose="020B0604020202020204"/>
              </a:endParaRPr>
            </a:p>
          </p:txBody>
        </p:sp>
        <p:sp>
          <p:nvSpPr>
            <p:cNvPr id="9" name="ZoneTexte 3">
              <a:extLst>
                <a:ext uri="{FF2B5EF4-FFF2-40B4-BE49-F238E27FC236}">
                  <a16:creationId xmlns:a16="http://schemas.microsoft.com/office/drawing/2014/main" id="{9863A375-83C5-4440-9A4E-E5F430A26354}"/>
                </a:ext>
              </a:extLst>
            </p:cNvPr>
            <p:cNvSpPr/>
            <p:nvPr/>
          </p:nvSpPr>
          <p:spPr>
            <a:xfrm>
              <a:off x="222313" y="1834464"/>
              <a:ext cx="5672159" cy="4599347"/>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r>
                <a:rPr lang="en-US" sz="1800" b="1" u="sng" spc="-1" dirty="0">
                  <a:solidFill>
                    <a:schemeClr val="tx1">
                      <a:lumMod val="50000"/>
                    </a:schemeClr>
                  </a:solidFill>
                  <a:highlight>
                    <a:srgbClr val="2B6D93"/>
                  </a:highlight>
                  <a:latin typeface="Malgun Gothic" panose="020B0503020000020004" charset="-127"/>
                </a:rPr>
                <a:t>Technical:</a:t>
              </a:r>
              <a:endParaRPr lang="en-US" sz="1800" spc="-1" dirty="0">
                <a:solidFill>
                  <a:schemeClr val="tx1">
                    <a:lumMod val="50000"/>
                  </a:schemeClr>
                </a:solidFill>
                <a:latin typeface="Arial" panose="020B0604020202020204"/>
              </a:endParaRPr>
            </a:p>
            <a:p>
              <a:pPr marL="215894" indent="-215894" defTabSz="914378">
                <a:buClr>
                  <a:srgbClr val="FFFFFF"/>
                </a:buClr>
                <a:buFont typeface="Arial" panose="020B0604020202020204"/>
                <a:buChar char="•"/>
              </a:pPr>
              <a:r>
                <a:rPr lang="en-US" sz="1800" spc="-1" dirty="0">
                  <a:solidFill>
                    <a:schemeClr val="tx1">
                      <a:lumMod val="50000"/>
                    </a:schemeClr>
                  </a:solidFill>
                  <a:latin typeface="Malgun Gothic" panose="020B0503020000020004" charset="-127"/>
                </a:rPr>
                <a:t> </a:t>
              </a:r>
              <a:r>
                <a:rPr lang="en-US" sz="1600" spc="-1" dirty="0">
                  <a:solidFill>
                    <a:schemeClr val="tx1">
                      <a:lumMod val="50000"/>
                    </a:schemeClr>
                  </a:solidFill>
                  <a:latin typeface="Malgun Gothic" panose="020B0503020000020004" charset="-127"/>
                </a:rPr>
                <a:t>Bulky headsets, high hardware demands.</a:t>
              </a:r>
              <a:endParaRPr lang="en-US" sz="1600" spc="-1" dirty="0">
                <a:solidFill>
                  <a:schemeClr val="tx1">
                    <a:lumMod val="50000"/>
                  </a:schemeClr>
                </a:solidFill>
                <a:latin typeface="Arial" panose="020B0604020202020204"/>
              </a:endParaRPr>
            </a:p>
            <a:p>
              <a:pPr marL="215894" indent="-215894" defTabSz="914378">
                <a:buClr>
                  <a:srgbClr val="FFFFFF"/>
                </a:buClr>
                <a:buFont typeface="Arial" panose="020B0604020202020204"/>
                <a:buChar char="•"/>
              </a:pPr>
              <a:r>
                <a:rPr lang="en-US" sz="1600" spc="-1" dirty="0">
                  <a:solidFill>
                    <a:schemeClr val="tx1">
                      <a:lumMod val="50000"/>
                    </a:schemeClr>
                  </a:solidFill>
                  <a:latin typeface="Malgun Gothic" panose="020B0503020000020004" charset="-127"/>
                </a:rPr>
                <a:t> Software complexity (motion sickness, tracking       issues).</a:t>
              </a:r>
              <a:endParaRPr lang="en-US" sz="1600" spc="-1" dirty="0">
                <a:solidFill>
                  <a:schemeClr val="tx1">
                    <a:lumMod val="50000"/>
                  </a:schemeClr>
                </a:solidFill>
                <a:latin typeface="Arial" panose="020B0604020202020204"/>
              </a:endParaRPr>
            </a:p>
            <a:p>
              <a:pPr defTabSz="914378"/>
              <a:endParaRPr lang="en-US" sz="1800" spc="-1" dirty="0">
                <a:latin typeface="Arial" panose="020B0604020202020204"/>
              </a:endParaRPr>
            </a:p>
            <a:p>
              <a:pPr defTabSz="914378"/>
              <a:endParaRPr lang="en-US" sz="1800" spc="-1" dirty="0">
                <a:latin typeface="Arial" panose="020B0604020202020204"/>
              </a:endParaRPr>
            </a:p>
            <a:p>
              <a:pPr defTabSz="914378"/>
              <a:r>
                <a:rPr lang="fr-FR" sz="1800" u="sng" spc="-1" dirty="0">
                  <a:solidFill>
                    <a:schemeClr val="tx1">
                      <a:lumMod val="50000"/>
                    </a:schemeClr>
                  </a:solidFill>
                  <a:highlight>
                    <a:srgbClr val="2B6D93"/>
                  </a:highlight>
                  <a:latin typeface="Malgun Gothic" panose="020B0503020000020004" charset="-127"/>
                </a:rPr>
                <a:t>Content:</a:t>
              </a:r>
              <a:endParaRPr lang="en-US" sz="1800" spc="-1" dirty="0">
                <a:solidFill>
                  <a:schemeClr val="tx1">
                    <a:lumMod val="50000"/>
                  </a:schemeClr>
                </a:solidFill>
                <a:latin typeface="Arial" panose="020B0604020202020204"/>
              </a:endParaRPr>
            </a:p>
            <a:p>
              <a:pPr marL="215894" indent="-215894" defTabSz="914378">
                <a:buClr>
                  <a:srgbClr val="FFFFFF"/>
                </a:buClr>
                <a:buFont typeface="Arial" panose="020B0604020202020204"/>
                <a:buChar char="•"/>
              </a:pPr>
              <a:r>
                <a:rPr lang="en-US" spc="-1" dirty="0">
                  <a:solidFill>
                    <a:schemeClr val="tx1">
                      <a:lumMod val="50000"/>
                    </a:schemeClr>
                  </a:solidFill>
                  <a:latin typeface="Malgun Gothic" panose="020B0503020000020004" charset="-127"/>
                </a:rPr>
                <a:t>The limited availability of high-quality VR content, combined with the lack of standardization across platforms, creates barriers to delivering consistent and engaging experiences while also complicating compatibility between different systems.</a:t>
              </a:r>
              <a:endParaRPr lang="en-US" spc="-1" dirty="0">
                <a:solidFill>
                  <a:schemeClr val="tx1">
                    <a:lumMod val="50000"/>
                  </a:schemeClr>
                </a:solidFill>
                <a:latin typeface="Arial" panose="020B0604020202020204"/>
              </a:endParaRPr>
            </a:p>
            <a:p>
              <a:pPr defTabSz="914378"/>
              <a:endParaRPr lang="en-US" sz="1800" spc="-1" dirty="0">
                <a:latin typeface="Arial" panose="020B0604020202020204"/>
              </a:endParaRPr>
            </a:p>
          </p:txBody>
        </p:sp>
        <p:pic>
          <p:nvPicPr>
            <p:cNvPr id="10" name="Image 4">
              <a:extLst>
                <a:ext uri="{FF2B5EF4-FFF2-40B4-BE49-F238E27FC236}">
                  <a16:creationId xmlns:a16="http://schemas.microsoft.com/office/drawing/2014/main" id="{4C035ED0-4F0C-439F-AF53-4B75D22A0077}"/>
                </a:ext>
              </a:extLst>
            </p:cNvPr>
            <p:cNvPicPr/>
            <p:nvPr/>
          </p:nvPicPr>
          <p:blipFill>
            <a:blip r:embed="rId2"/>
            <a:stretch>
              <a:fillRect/>
            </a:stretch>
          </p:blipFill>
          <p:spPr>
            <a:xfrm>
              <a:off x="7895302" y="1482464"/>
              <a:ext cx="3813121" cy="2135160"/>
            </a:xfrm>
            <a:prstGeom prst="rect">
              <a:avLst/>
            </a:prstGeom>
            <a:ln w="0">
              <a:noFill/>
            </a:ln>
            <a:effectLst>
              <a:glow rad="63360">
                <a:srgbClr val="A8E034">
                  <a:alpha val="40000"/>
                </a:srgbClr>
              </a:glow>
              <a:outerShdw blurRad="76320" sy="23000" kx="1200000" algn="br" rotWithShape="0">
                <a:srgbClr val="000000">
                  <a:alpha val="20000"/>
                </a:srgbClr>
              </a:outerShdw>
              <a:softEdge rad="317520"/>
            </a:effectLst>
            <a:scene3d>
              <a:camera prst="perspectiveBelow"/>
              <a:lightRig rig="threePt" dir="t"/>
            </a:scene3d>
          </p:spPr>
        </p:pic>
        <p:pic>
          <p:nvPicPr>
            <p:cNvPr id="11" name="Image 5">
              <a:extLst>
                <a:ext uri="{FF2B5EF4-FFF2-40B4-BE49-F238E27FC236}">
                  <a16:creationId xmlns:a16="http://schemas.microsoft.com/office/drawing/2014/main" id="{621FBA86-509E-4744-9058-E1DA4A9AC348}"/>
                </a:ext>
              </a:extLst>
            </p:cNvPr>
            <p:cNvPicPr/>
            <p:nvPr/>
          </p:nvPicPr>
          <p:blipFill>
            <a:blip r:embed="rId3"/>
            <a:stretch>
              <a:fillRect/>
            </a:stretch>
          </p:blipFill>
          <p:spPr>
            <a:xfrm>
              <a:off x="7895303" y="3446047"/>
              <a:ext cx="3183840" cy="2418480"/>
            </a:xfrm>
            <a:prstGeom prst="rect">
              <a:avLst/>
            </a:prstGeom>
            <a:ln w="0">
              <a:noFill/>
            </a:ln>
            <a:effectLst>
              <a:softEdge rad="317520"/>
            </a:effectLst>
            <a:scene3d>
              <a:camera prst="perspectiveAbove"/>
              <a:lightRig rig="threePt" dir="t"/>
            </a:scene3d>
          </p:spPr>
        </p:pic>
      </p:grpSp>
      <p:sp>
        <p:nvSpPr>
          <p:cNvPr id="14" name="Rectangle 13">
            <a:extLst>
              <a:ext uri="{FF2B5EF4-FFF2-40B4-BE49-F238E27FC236}">
                <a16:creationId xmlns:a16="http://schemas.microsoft.com/office/drawing/2014/main" id="{B4E80055-228A-4C81-8605-6E94980522C8}"/>
              </a:ext>
            </a:extLst>
          </p:cNvPr>
          <p:cNvSpPr/>
          <p:nvPr/>
        </p:nvSpPr>
        <p:spPr>
          <a:xfrm>
            <a:off x="412257" y="503043"/>
            <a:ext cx="2383986" cy="400110"/>
          </a:xfrm>
          <a:prstGeom prst="rect">
            <a:avLst/>
          </a:prstGeom>
        </p:spPr>
        <p:txBody>
          <a:bodyPr wrap="none">
            <a:spAutoFit/>
          </a:bodyPr>
          <a:lstStyle/>
          <a:p>
            <a:r>
              <a:rPr lang="fr-FR" sz="2000" b="1" dirty="0"/>
              <a:t>VR CHALLENGES</a:t>
            </a:r>
          </a:p>
        </p:txBody>
      </p:sp>
    </p:spTree>
    <p:extLst>
      <p:ext uri="{BB962C8B-B14F-4D97-AF65-F5344CB8AC3E}">
        <p14:creationId xmlns:p14="http://schemas.microsoft.com/office/powerpoint/2010/main" val="1794393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3">
            <a:extLst>
              <a:ext uri="{FF2B5EF4-FFF2-40B4-BE49-F238E27FC236}">
                <a16:creationId xmlns:a16="http://schemas.microsoft.com/office/drawing/2014/main" id="{4D706BEB-E745-4874-8144-9890D072FD39}"/>
              </a:ext>
            </a:extLst>
          </p:cNvPr>
          <p:cNvSpPr/>
          <p:nvPr/>
        </p:nvSpPr>
        <p:spPr>
          <a:xfrm>
            <a:off x="67680" y="0"/>
            <a:ext cx="5562000" cy="5630857"/>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endParaRPr lang="en-US" sz="1800" spc="-1" dirty="0">
              <a:latin typeface="Arial" panose="020B0604020202020204"/>
            </a:endParaRPr>
          </a:p>
          <a:p>
            <a:pPr defTabSz="914378"/>
            <a:endParaRPr lang="en-US" sz="1800" spc="-1" dirty="0">
              <a:latin typeface="Arial" panose="020B0604020202020204"/>
            </a:endParaRPr>
          </a:p>
          <a:p>
            <a:pPr defTabSz="914378"/>
            <a:endParaRPr lang="en-US" sz="1800" spc="-1" dirty="0">
              <a:solidFill>
                <a:schemeClr val="tx1">
                  <a:lumMod val="50000"/>
                </a:schemeClr>
              </a:solidFill>
              <a:latin typeface="Arial" panose="020B0604020202020204"/>
            </a:endParaRPr>
          </a:p>
          <a:p>
            <a:pPr defTabSz="914378"/>
            <a:r>
              <a:rPr lang="fr-FR" sz="1800" b="1" u="sng" spc="-1" dirty="0">
                <a:solidFill>
                  <a:schemeClr val="tx1">
                    <a:lumMod val="50000"/>
                  </a:schemeClr>
                </a:solidFill>
                <a:highlight>
                  <a:srgbClr val="2B6D93"/>
                </a:highlight>
                <a:latin typeface="Malgun Gothic" panose="020B0503020000020004" charset="-127"/>
              </a:rPr>
              <a:t>Social/</a:t>
            </a:r>
            <a:r>
              <a:rPr lang="fr-FR" sz="1800" b="1" u="sng" spc="-1" dirty="0" err="1">
                <a:solidFill>
                  <a:schemeClr val="tx1">
                    <a:lumMod val="50000"/>
                  </a:schemeClr>
                </a:solidFill>
                <a:highlight>
                  <a:srgbClr val="2B6D93"/>
                </a:highlight>
                <a:latin typeface="Malgun Gothic" panose="020B0503020000020004" charset="-127"/>
              </a:rPr>
              <a:t>Psychological</a:t>
            </a:r>
            <a:r>
              <a:rPr lang="fr-FR" sz="1800" b="1" u="sng" spc="-1" dirty="0">
                <a:solidFill>
                  <a:schemeClr val="tx1">
                    <a:lumMod val="50000"/>
                  </a:schemeClr>
                </a:solidFill>
                <a:highlight>
                  <a:srgbClr val="2B6D93"/>
                </a:highlight>
                <a:latin typeface="Malgun Gothic" panose="020B0503020000020004" charset="-127"/>
              </a:rPr>
              <a:t>:</a:t>
            </a:r>
            <a:endParaRPr lang="en-US" sz="1800" spc="-1" dirty="0">
              <a:solidFill>
                <a:schemeClr val="tx1">
                  <a:lumMod val="50000"/>
                </a:schemeClr>
              </a:solidFill>
              <a:latin typeface="Arial" panose="020B0604020202020204"/>
            </a:endParaRPr>
          </a:p>
          <a:p>
            <a:pPr marL="215894" indent="-215894" defTabSz="914378">
              <a:buClr>
                <a:srgbClr val="FFFFFF"/>
              </a:buClr>
              <a:buFont typeface="Arial" panose="020B0604020202020204"/>
              <a:buChar char="•"/>
            </a:pPr>
            <a:r>
              <a:rPr lang="en-US" sz="1800" spc="-1" dirty="0">
                <a:solidFill>
                  <a:schemeClr val="tx1">
                    <a:lumMod val="50000"/>
                  </a:schemeClr>
                </a:solidFill>
                <a:latin typeface="Malgun Gothic" panose="020B0503020000020004" charset="-127"/>
              </a:rPr>
              <a:t>Social Isolation: Too much time spent in VR can reduce real-life interactions, creating feelings of loneliness</a:t>
            </a:r>
            <a:endParaRPr lang="en-US" sz="1800" spc="-1" dirty="0">
              <a:solidFill>
                <a:schemeClr val="tx1">
                  <a:lumMod val="50000"/>
                </a:schemeClr>
              </a:solidFill>
              <a:latin typeface="Arial" panose="020B0604020202020204"/>
            </a:endParaRPr>
          </a:p>
          <a:p>
            <a:pPr marL="215894" indent="-215894" defTabSz="914378">
              <a:buClr>
                <a:srgbClr val="FFFFFF"/>
              </a:buClr>
              <a:buFont typeface="Arial" panose="020B0604020202020204"/>
              <a:buChar char="•"/>
            </a:pPr>
            <a:r>
              <a:rPr lang="en-US" sz="1800" spc="-1" dirty="0">
                <a:solidFill>
                  <a:schemeClr val="tx1">
                    <a:lumMod val="50000"/>
                  </a:schemeClr>
                </a:solidFill>
                <a:latin typeface="Malgun Gothic" panose="020B0503020000020004" charset="-127"/>
              </a:rPr>
              <a:t>Psychological effects: Excessive use can cause addiction, stress or emotional disturbances.</a:t>
            </a:r>
            <a:endParaRPr lang="en-US" sz="1800" spc="-1" dirty="0">
              <a:solidFill>
                <a:schemeClr val="tx1">
                  <a:lumMod val="50000"/>
                </a:schemeClr>
              </a:solidFill>
              <a:latin typeface="Arial" panose="020B0604020202020204"/>
            </a:endParaRPr>
          </a:p>
          <a:p>
            <a:pPr defTabSz="914378"/>
            <a:endParaRPr lang="en-US" sz="1800" spc="-1" dirty="0">
              <a:solidFill>
                <a:schemeClr val="tx1">
                  <a:lumMod val="50000"/>
                </a:schemeClr>
              </a:solidFill>
              <a:latin typeface="Arial" panose="020B0604020202020204"/>
            </a:endParaRPr>
          </a:p>
          <a:p>
            <a:pPr defTabSz="914378"/>
            <a:r>
              <a:rPr lang="en-US" sz="1800" b="1" u="sng" spc="-1" dirty="0">
                <a:solidFill>
                  <a:schemeClr val="tx1">
                    <a:lumMod val="50000"/>
                  </a:schemeClr>
                </a:solidFill>
                <a:highlight>
                  <a:srgbClr val="2B6D93"/>
                </a:highlight>
                <a:latin typeface="Malgun Gothic" panose="020B0503020000020004" charset="-127"/>
              </a:rPr>
              <a:t>Economic:</a:t>
            </a:r>
            <a:endParaRPr lang="en-US" sz="1800" spc="-1" dirty="0">
              <a:solidFill>
                <a:schemeClr val="tx1">
                  <a:lumMod val="50000"/>
                </a:schemeClr>
              </a:solidFill>
              <a:latin typeface="Arial" panose="020B0604020202020204"/>
            </a:endParaRPr>
          </a:p>
          <a:p>
            <a:pPr marL="215894" indent="-215894" defTabSz="914378">
              <a:buClr>
                <a:srgbClr val="FFFFFF"/>
              </a:buClr>
              <a:buFont typeface="Arial" panose="020B0604020202020204"/>
              <a:buChar char="•"/>
            </a:pPr>
            <a:r>
              <a:rPr lang="en-US" sz="1800" spc="-1" dirty="0">
                <a:solidFill>
                  <a:schemeClr val="tx1">
                    <a:lumMod val="50000"/>
                  </a:schemeClr>
                </a:solidFill>
                <a:latin typeface="Malgun Gothic" panose="020B0503020000020004" charset="-127"/>
              </a:rPr>
              <a:t>High hardware costs, such as headsets and powerful computing devices </a:t>
            </a:r>
            <a:endParaRPr lang="en-US" sz="1800" spc="-1" dirty="0">
              <a:solidFill>
                <a:schemeClr val="tx1">
                  <a:lumMod val="50000"/>
                </a:schemeClr>
              </a:solidFill>
              <a:latin typeface="Arial" panose="020B0604020202020204"/>
            </a:endParaRPr>
          </a:p>
          <a:p>
            <a:pPr defTabSz="914378"/>
            <a:endParaRPr lang="en-US" sz="1800" spc="-1" dirty="0">
              <a:solidFill>
                <a:schemeClr val="tx1">
                  <a:lumMod val="50000"/>
                </a:schemeClr>
              </a:solidFill>
              <a:latin typeface="Arial" panose="020B0604020202020204"/>
            </a:endParaRPr>
          </a:p>
          <a:p>
            <a:pPr defTabSz="914378"/>
            <a:r>
              <a:rPr lang="en-US" sz="1800" b="1" u="sng" spc="-1" dirty="0">
                <a:solidFill>
                  <a:schemeClr val="tx1">
                    <a:lumMod val="50000"/>
                  </a:schemeClr>
                </a:solidFill>
                <a:highlight>
                  <a:srgbClr val="2B6D93"/>
                </a:highlight>
                <a:latin typeface="Malgun Gothic" panose="020B0503020000020004" charset="-127"/>
              </a:rPr>
              <a:t>User Experience:</a:t>
            </a:r>
            <a:endParaRPr lang="en-US" sz="1800" spc="-1" dirty="0">
              <a:solidFill>
                <a:schemeClr val="tx1">
                  <a:lumMod val="50000"/>
                </a:schemeClr>
              </a:solidFill>
              <a:latin typeface="Arial" panose="020B0604020202020204"/>
            </a:endParaRPr>
          </a:p>
          <a:p>
            <a:pPr marL="215894" indent="-215894" defTabSz="914378">
              <a:buClr>
                <a:srgbClr val="FFFFFF"/>
              </a:buClr>
              <a:buFont typeface="Arial" panose="020B0604020202020204"/>
              <a:buChar char="•"/>
            </a:pPr>
            <a:r>
              <a:rPr lang="en-US" sz="1800" spc="-1" dirty="0">
                <a:solidFill>
                  <a:schemeClr val="tx1">
                    <a:lumMod val="50000"/>
                  </a:schemeClr>
                </a:solidFill>
                <a:latin typeface="Malgun Gothic" panose="020B0503020000020004" charset="-127"/>
              </a:rPr>
              <a:t>Accessibility issues and lack of personalization in VR limit user engagement and hinder fully immersive, inclusive experiences.</a:t>
            </a:r>
            <a:endParaRPr lang="en-US" sz="1800" spc="-1" dirty="0">
              <a:solidFill>
                <a:schemeClr val="tx1">
                  <a:lumMod val="50000"/>
                </a:schemeClr>
              </a:solidFill>
              <a:latin typeface="Arial" panose="020B0604020202020204"/>
            </a:endParaRPr>
          </a:p>
          <a:p>
            <a:pPr defTabSz="914378"/>
            <a:endParaRPr lang="en-US" sz="1800" spc="-1" dirty="0">
              <a:latin typeface="Arial" panose="020B0604020202020204"/>
            </a:endParaRPr>
          </a:p>
          <a:p>
            <a:pPr defTabSz="914378"/>
            <a:endParaRPr lang="en-US" sz="1800" spc="-1" dirty="0">
              <a:latin typeface="Arial" panose="020B0604020202020204"/>
            </a:endParaRPr>
          </a:p>
        </p:txBody>
      </p:sp>
      <p:pic>
        <p:nvPicPr>
          <p:cNvPr id="3" name="Image 4">
            <a:extLst>
              <a:ext uri="{FF2B5EF4-FFF2-40B4-BE49-F238E27FC236}">
                <a16:creationId xmlns:a16="http://schemas.microsoft.com/office/drawing/2014/main" id="{B2E3692C-EF1D-4D5F-AA19-F44C4190A0EB}"/>
              </a:ext>
            </a:extLst>
          </p:cNvPr>
          <p:cNvPicPr/>
          <p:nvPr/>
        </p:nvPicPr>
        <p:blipFill>
          <a:blip/>
          <a:stretch>
            <a:fillRect/>
          </a:stretch>
        </p:blipFill>
        <p:spPr>
          <a:xfrm>
            <a:off x="5495400" y="1022040"/>
            <a:ext cx="3961800" cy="1937160"/>
          </a:xfrm>
          <a:prstGeom prst="rect">
            <a:avLst/>
          </a:prstGeom>
          <a:ln w="0">
            <a:noFill/>
          </a:ln>
          <a:effectLst>
            <a:softEdge rad="317520"/>
          </a:effectLst>
          <a:scene3d>
            <a:camera prst="perspectiveAbove"/>
            <a:lightRig rig="threePt" dir="t"/>
          </a:scene3d>
        </p:spPr>
      </p:pic>
      <p:pic>
        <p:nvPicPr>
          <p:cNvPr id="4" name="Image 5">
            <a:extLst>
              <a:ext uri="{FF2B5EF4-FFF2-40B4-BE49-F238E27FC236}">
                <a16:creationId xmlns:a16="http://schemas.microsoft.com/office/drawing/2014/main" id="{C2E03863-F81F-4790-8460-D02DB926957C}"/>
              </a:ext>
            </a:extLst>
          </p:cNvPr>
          <p:cNvPicPr/>
          <p:nvPr/>
        </p:nvPicPr>
        <p:blipFill>
          <a:blip r:embed="rId2"/>
          <a:stretch>
            <a:fillRect/>
          </a:stretch>
        </p:blipFill>
        <p:spPr>
          <a:xfrm>
            <a:off x="5564880" y="1990620"/>
            <a:ext cx="3511440" cy="1937160"/>
          </a:xfrm>
          <a:prstGeom prst="rect">
            <a:avLst/>
          </a:prstGeom>
          <a:ln w="0">
            <a:noFill/>
          </a:ln>
          <a:effectLst>
            <a:softEdge rad="317520"/>
          </a:effectLst>
          <a:scene3d>
            <a:camera prst="perspectiveAbove"/>
            <a:lightRig rig="threePt" dir="t"/>
          </a:scene3d>
        </p:spPr>
      </p:pic>
      <p:sp>
        <p:nvSpPr>
          <p:cNvPr id="6" name="Rectangle 5">
            <a:extLst>
              <a:ext uri="{FF2B5EF4-FFF2-40B4-BE49-F238E27FC236}">
                <a16:creationId xmlns:a16="http://schemas.microsoft.com/office/drawing/2014/main" id="{E2CD7ACB-BEF9-4101-8C0F-16A89C0635F4}"/>
              </a:ext>
            </a:extLst>
          </p:cNvPr>
          <p:cNvSpPr/>
          <p:nvPr/>
        </p:nvSpPr>
        <p:spPr>
          <a:xfrm>
            <a:off x="1126735" y="414495"/>
            <a:ext cx="2383986" cy="400110"/>
          </a:xfrm>
          <a:prstGeom prst="rect">
            <a:avLst/>
          </a:prstGeom>
        </p:spPr>
        <p:txBody>
          <a:bodyPr wrap="none">
            <a:spAutoFit/>
          </a:bodyPr>
          <a:lstStyle/>
          <a:p>
            <a:r>
              <a:rPr lang="fr-FR" sz="2000" b="1" dirty="0"/>
              <a:t>VR CHALLENGES</a:t>
            </a:r>
          </a:p>
        </p:txBody>
      </p:sp>
    </p:spTree>
    <p:extLst>
      <p:ext uri="{BB962C8B-B14F-4D97-AF65-F5344CB8AC3E}">
        <p14:creationId xmlns:p14="http://schemas.microsoft.com/office/powerpoint/2010/main" val="135497517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1F332F14-1697-4431-A86D-E3F9D67D9516}"/>
              </a:ext>
            </a:extLst>
          </p:cNvPr>
          <p:cNvGrpSpPr/>
          <p:nvPr/>
        </p:nvGrpSpPr>
        <p:grpSpPr>
          <a:xfrm>
            <a:off x="67680" y="1022040"/>
            <a:ext cx="10147680" cy="3099420"/>
            <a:chOff x="67680" y="1022040"/>
            <a:chExt cx="10147680" cy="3099420"/>
          </a:xfrm>
        </p:grpSpPr>
        <p:sp>
          <p:nvSpPr>
            <p:cNvPr id="3" name="ZoneTexte 3">
              <a:extLst>
                <a:ext uri="{FF2B5EF4-FFF2-40B4-BE49-F238E27FC236}">
                  <a16:creationId xmlns:a16="http://schemas.microsoft.com/office/drawing/2014/main" id="{3454002F-4CBC-4415-AD1F-F530400365FD}"/>
                </a:ext>
              </a:extLst>
            </p:cNvPr>
            <p:cNvSpPr/>
            <p:nvPr/>
          </p:nvSpPr>
          <p:spPr>
            <a:xfrm>
              <a:off x="67680" y="1022040"/>
              <a:ext cx="5562000" cy="2860868"/>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lstStyle/>
            <a:p>
              <a:pPr defTabSz="914378"/>
              <a:endParaRPr lang="en-US" sz="1800" spc="-1" dirty="0">
                <a:latin typeface="Arial" panose="020B0604020202020204"/>
              </a:endParaRPr>
            </a:p>
            <a:p>
              <a:pPr defTabSz="914378"/>
              <a:endParaRPr lang="en-US" sz="1800" spc="-1" dirty="0">
                <a:latin typeface="Arial" panose="020B0604020202020204"/>
              </a:endParaRPr>
            </a:p>
            <a:p>
              <a:pPr defTabSz="914378"/>
              <a:r>
                <a:rPr lang="fr-FR" sz="1800" b="1" u="sng" spc="-1" dirty="0" err="1">
                  <a:solidFill>
                    <a:schemeClr val="tx1">
                      <a:lumMod val="50000"/>
                    </a:schemeClr>
                  </a:solidFill>
                  <a:highlight>
                    <a:srgbClr val="2B6D93"/>
                  </a:highlight>
                  <a:latin typeface="Malgun Gothic" panose="020B0503020000020004" charset="-127"/>
                </a:rPr>
                <a:t>Market</a:t>
              </a:r>
              <a:r>
                <a:rPr lang="fr-FR" sz="1800" b="1" u="sng" spc="-1" dirty="0">
                  <a:solidFill>
                    <a:schemeClr val="tx1">
                      <a:lumMod val="50000"/>
                    </a:schemeClr>
                  </a:solidFill>
                  <a:highlight>
                    <a:srgbClr val="2B6D93"/>
                  </a:highlight>
                  <a:latin typeface="Malgun Gothic" panose="020B0503020000020004" charset="-127"/>
                </a:rPr>
                <a:t>:</a:t>
              </a:r>
              <a:endParaRPr lang="en-US" sz="1800" spc="-1" dirty="0">
                <a:solidFill>
                  <a:schemeClr val="tx1">
                    <a:lumMod val="50000"/>
                  </a:schemeClr>
                </a:solidFill>
                <a:latin typeface="Arial" panose="020B0604020202020204"/>
              </a:endParaRPr>
            </a:p>
            <a:p>
              <a:pPr marL="215894" indent="-215894" defTabSz="914378">
                <a:buClr>
                  <a:srgbClr val="FFFFFF"/>
                </a:buClr>
                <a:buFont typeface="Arial" panose="020B0604020202020204"/>
                <a:buChar char="•"/>
              </a:pPr>
              <a:r>
                <a:rPr lang="en-US" sz="1800" spc="-1" dirty="0">
                  <a:solidFill>
                    <a:schemeClr val="tx1">
                      <a:lumMod val="50000"/>
                    </a:schemeClr>
                  </a:solidFill>
                  <a:latin typeface="Malgun Gothic" panose="020B0503020000020004" charset="-127"/>
                </a:rPr>
                <a:t>The VR market faces fragmentation with numerous competing platforms and standards, making it difficult for consumers to adopt. Additionally, rapid technological advancements lead to quick product obsolescence, discouraging long-term investment.</a:t>
              </a:r>
              <a:endParaRPr lang="en-US" sz="1800" spc="-1" dirty="0">
                <a:solidFill>
                  <a:schemeClr val="tx1">
                    <a:lumMod val="50000"/>
                  </a:schemeClr>
                </a:solidFill>
                <a:latin typeface="Arial" panose="020B0604020202020204"/>
              </a:endParaRPr>
            </a:p>
            <a:p>
              <a:pPr defTabSz="914378"/>
              <a:endParaRPr lang="en-US" sz="1800" spc="-1" dirty="0">
                <a:latin typeface="Arial" panose="020B0604020202020204"/>
              </a:endParaRPr>
            </a:p>
          </p:txBody>
        </p:sp>
        <p:sp>
          <p:nvSpPr>
            <p:cNvPr id="6" name="Nuage 2">
              <a:extLst>
                <a:ext uri="{FF2B5EF4-FFF2-40B4-BE49-F238E27FC236}">
                  <a16:creationId xmlns:a16="http://schemas.microsoft.com/office/drawing/2014/main" id="{87844944-1247-431E-AC0A-9200230732C1}"/>
                </a:ext>
              </a:extLst>
            </p:cNvPr>
            <p:cNvSpPr/>
            <p:nvPr/>
          </p:nvSpPr>
          <p:spPr>
            <a:xfrm>
              <a:off x="6215040" y="1022040"/>
              <a:ext cx="4000320" cy="1939320"/>
            </a:xfrm>
            <a:prstGeom prst="cloud">
              <a:avLst/>
            </a:prstGeom>
            <a:blipFill rotWithShape="0">
              <a:blip/>
              <a:srcRect/>
              <a:stretch>
                <a:fillRect/>
              </a:stretch>
            </a:blipFill>
            <a:ln>
              <a:noFill/>
            </a:ln>
            <a:effectLst>
              <a:softEdge rad="127080"/>
            </a:effectLst>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378"/>
              <a:endParaRPr lang="fr-FR" sz="1800" spc="-1">
                <a:solidFill>
                  <a:schemeClr val="lt1"/>
                </a:solidFill>
                <a:latin typeface="Malgun Gothic" panose="020B0503020000020004" charset="-127"/>
              </a:endParaRPr>
            </a:p>
          </p:txBody>
        </p:sp>
        <p:sp>
          <p:nvSpPr>
            <p:cNvPr id="7" name="Nuage 10">
              <a:extLst>
                <a:ext uri="{FF2B5EF4-FFF2-40B4-BE49-F238E27FC236}">
                  <a16:creationId xmlns:a16="http://schemas.microsoft.com/office/drawing/2014/main" id="{D9AB0DD0-87CE-40DF-B106-3091D0485ADE}"/>
                </a:ext>
              </a:extLst>
            </p:cNvPr>
            <p:cNvSpPr/>
            <p:nvPr/>
          </p:nvSpPr>
          <p:spPr>
            <a:xfrm>
              <a:off x="5076000" y="1465740"/>
              <a:ext cx="4000320" cy="2655720"/>
            </a:xfrm>
            <a:prstGeom prst="cloud">
              <a:avLst/>
            </a:prstGeom>
            <a:blipFill rotWithShape="0">
              <a:blip r:embed="rId2"/>
              <a:srcRect/>
              <a:stretch>
                <a:fillRect/>
              </a:stretch>
            </a:blipFill>
            <a:ln>
              <a:noFill/>
            </a:ln>
            <a:effectLst>
              <a:softEdge rad="127080"/>
            </a:effectLst>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378"/>
              <a:endParaRPr lang="fr-FR" sz="1800" spc="-1">
                <a:solidFill>
                  <a:schemeClr val="lt1"/>
                </a:solidFill>
                <a:latin typeface="Malgun Gothic" panose="020B0503020000020004" charset="-127"/>
              </a:endParaRPr>
            </a:p>
          </p:txBody>
        </p:sp>
      </p:grpSp>
      <p:sp>
        <p:nvSpPr>
          <p:cNvPr id="9" name="Rectangle 8">
            <a:extLst>
              <a:ext uri="{FF2B5EF4-FFF2-40B4-BE49-F238E27FC236}">
                <a16:creationId xmlns:a16="http://schemas.microsoft.com/office/drawing/2014/main" id="{1C2F0AC0-0C17-45A6-8330-DDF7771B8E9E}"/>
              </a:ext>
            </a:extLst>
          </p:cNvPr>
          <p:cNvSpPr/>
          <p:nvPr/>
        </p:nvSpPr>
        <p:spPr>
          <a:xfrm>
            <a:off x="1054536" y="637408"/>
            <a:ext cx="2383986" cy="400110"/>
          </a:xfrm>
          <a:prstGeom prst="rect">
            <a:avLst/>
          </a:prstGeom>
        </p:spPr>
        <p:txBody>
          <a:bodyPr wrap="none">
            <a:spAutoFit/>
          </a:bodyPr>
          <a:lstStyle/>
          <a:p>
            <a:r>
              <a:rPr lang="fr-FR" sz="2000" b="1" dirty="0"/>
              <a:t>VR CHALLENGES</a:t>
            </a:r>
          </a:p>
        </p:txBody>
      </p:sp>
      <p:sp>
        <p:nvSpPr>
          <p:cNvPr id="10" name="Rectangle 9">
            <a:extLst>
              <a:ext uri="{FF2B5EF4-FFF2-40B4-BE49-F238E27FC236}">
                <a16:creationId xmlns:a16="http://schemas.microsoft.com/office/drawing/2014/main" id="{65507C13-78AD-4F7C-BDED-30AB715CE459}"/>
              </a:ext>
            </a:extLst>
          </p:cNvPr>
          <p:cNvSpPr/>
          <p:nvPr/>
        </p:nvSpPr>
        <p:spPr>
          <a:xfrm>
            <a:off x="390699" y="3557394"/>
            <a:ext cx="4572000" cy="923330"/>
          </a:xfrm>
          <a:prstGeom prst="rect">
            <a:avLst/>
          </a:prstGeom>
        </p:spPr>
        <p:txBody>
          <a:bodyPr>
            <a:spAutoFit/>
          </a:bodyPr>
          <a:lstStyle/>
          <a:p>
            <a:r>
              <a:rPr lang="en-US" sz="1800" spc="-1" dirty="0">
                <a:solidFill>
                  <a:schemeClr val="tx1">
                    <a:lumMod val="50000"/>
                  </a:schemeClr>
                </a:solidFill>
                <a:latin typeface="Aptos"/>
              </a:rPr>
              <a:t>These challenges must be addressed to ensure VR reaches its full potential and becomes accessible to a wider audience.</a:t>
            </a:r>
            <a:endParaRPr lang="en-US" sz="1800" spc="-1" dirty="0">
              <a:solidFill>
                <a:schemeClr val="tx1">
                  <a:lumMod val="50000"/>
                </a:schemeClr>
              </a:solidFill>
            </a:endParaRPr>
          </a:p>
        </p:txBody>
      </p:sp>
    </p:spTree>
    <p:extLst>
      <p:ext uri="{BB962C8B-B14F-4D97-AF65-F5344CB8AC3E}">
        <p14:creationId xmlns:p14="http://schemas.microsoft.com/office/powerpoint/2010/main" val="396053401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11" name="Google Shape;420;p44">
            <a:extLst>
              <a:ext uri="{FF2B5EF4-FFF2-40B4-BE49-F238E27FC236}">
                <a16:creationId xmlns:a16="http://schemas.microsoft.com/office/drawing/2014/main" id="{873F08EA-7230-4445-9BB4-91244E08FAD7}"/>
              </a:ext>
            </a:extLst>
          </p:cNvPr>
          <p:cNvSpPr txBox="1">
            <a:spLocks noGrp="1"/>
          </p:cNvSpPr>
          <p:nvPr>
            <p:ph type="title"/>
          </p:nvPr>
        </p:nvSpPr>
        <p:spPr>
          <a:xfrm>
            <a:off x="0" y="1089212"/>
            <a:ext cx="9006981" cy="922772"/>
          </a:xfrm>
          <a:prstGeom prst="rect">
            <a:avLst/>
          </a:prstGeom>
        </p:spPr>
        <p:txBody>
          <a:bodyPr spcFirstLastPara="1" vert="horz" wrap="square" lIns="121900" tIns="121900" rIns="121900" bIns="121900" rtlCol="0" anchor="ctr" anchorCtr="0">
            <a:noAutofit/>
          </a:bodyPr>
          <a:lstStyle/>
          <a:p>
            <a:r>
              <a:rPr lang="en-US" sz="3600" spc="-1" dirty="0">
                <a:latin typeface="Calibri" panose="020F0502020204030204"/>
                <a:ea typeface="Calibri" panose="020F0502020204030204"/>
              </a:rPr>
              <a:t>This definition introduces certain terminology requiring some explanations </a:t>
            </a:r>
            <a:br>
              <a:rPr lang="en-US" sz="4800" spc="-1" dirty="0">
                <a:solidFill>
                  <a:srgbClr val="000000"/>
                </a:solidFill>
                <a:latin typeface="Arial" panose="020B0604020202020204"/>
              </a:rPr>
            </a:br>
            <a:endParaRPr dirty="0"/>
          </a:p>
        </p:txBody>
      </p:sp>
      <p:grpSp>
        <p:nvGrpSpPr>
          <p:cNvPr id="6" name="Groupe 5">
            <a:extLst>
              <a:ext uri="{FF2B5EF4-FFF2-40B4-BE49-F238E27FC236}">
                <a16:creationId xmlns:a16="http://schemas.microsoft.com/office/drawing/2014/main" id="{3D96B1B8-8064-4AEC-9A76-EE29FB1B98C4}"/>
              </a:ext>
            </a:extLst>
          </p:cNvPr>
          <p:cNvGrpSpPr/>
          <p:nvPr/>
        </p:nvGrpSpPr>
        <p:grpSpPr>
          <a:xfrm>
            <a:off x="52689" y="1107110"/>
            <a:ext cx="7198278" cy="3935555"/>
            <a:chOff x="183044" y="1011806"/>
            <a:chExt cx="8100739" cy="3935555"/>
          </a:xfrm>
        </p:grpSpPr>
        <p:grpSp>
          <p:nvGrpSpPr>
            <p:cNvPr id="12" name="Groupe 11">
              <a:extLst>
                <a:ext uri="{FF2B5EF4-FFF2-40B4-BE49-F238E27FC236}">
                  <a16:creationId xmlns:a16="http://schemas.microsoft.com/office/drawing/2014/main" id="{6663CEB5-3237-4FA5-9A5D-E1A2DA743858}"/>
                </a:ext>
              </a:extLst>
            </p:cNvPr>
            <p:cNvGrpSpPr/>
            <p:nvPr/>
          </p:nvGrpSpPr>
          <p:grpSpPr>
            <a:xfrm>
              <a:off x="214718" y="1011806"/>
              <a:ext cx="8069065" cy="3935555"/>
              <a:chOff x="884160" y="1412666"/>
              <a:chExt cx="6083594" cy="5310646"/>
            </a:xfrm>
          </p:grpSpPr>
          <p:sp>
            <p:nvSpPr>
              <p:cNvPr id="13" name="Oval 42">
                <a:extLst>
                  <a:ext uri="{FF2B5EF4-FFF2-40B4-BE49-F238E27FC236}">
                    <a16:creationId xmlns:a16="http://schemas.microsoft.com/office/drawing/2014/main" id="{1A7BEF40-C6B0-412F-BD59-49B192E4C3A7}"/>
                  </a:ext>
                </a:extLst>
              </p:cNvPr>
              <p:cNvSpPr/>
              <p:nvPr/>
            </p:nvSpPr>
            <p:spPr>
              <a:xfrm>
                <a:off x="884160" y="4631040"/>
                <a:ext cx="577440" cy="5702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120000" tIns="60000" rIns="120000" bIns="60000" anchor="ctr">
                <a:noAutofit/>
              </a:bodyPr>
              <a:lstStyle/>
              <a:p>
                <a:pPr algn="ctr" defTabSz="1219170"/>
                <a:endParaRPr lang="en-US" sz="3600" spc="-1">
                  <a:solidFill>
                    <a:schemeClr val="lt1"/>
                  </a:solidFill>
                  <a:latin typeface="Arial" panose="020B0604020202020204"/>
                  <a:ea typeface="Arial Unicode MS"/>
                </a:endParaRPr>
              </a:p>
            </p:txBody>
          </p:sp>
          <p:sp>
            <p:nvSpPr>
              <p:cNvPr id="14" name="TextBox 20">
                <a:extLst>
                  <a:ext uri="{FF2B5EF4-FFF2-40B4-BE49-F238E27FC236}">
                    <a16:creationId xmlns:a16="http://schemas.microsoft.com/office/drawing/2014/main" id="{C16328A0-BEC6-4DEA-9644-C39113819663}"/>
                  </a:ext>
                </a:extLst>
              </p:cNvPr>
              <p:cNvSpPr/>
              <p:nvPr/>
            </p:nvSpPr>
            <p:spPr>
              <a:xfrm>
                <a:off x="1533958" y="1412666"/>
                <a:ext cx="4392164" cy="1035670"/>
              </a:xfrm>
              <a:prstGeom prst="rect">
                <a:avLst/>
              </a:prstGeom>
              <a:noFill/>
              <a:ln w="0">
                <a:noFill/>
              </a:ln>
            </p:spPr>
            <p:style>
              <a:lnRef idx="0">
                <a:srgbClr val="FFFFFF"/>
              </a:lnRef>
              <a:fillRef idx="0">
                <a:srgbClr val="FFFFFF"/>
              </a:fillRef>
              <a:effectRef idx="0">
                <a:srgbClr val="FFFFFF"/>
              </a:effectRef>
              <a:fontRef idx="minor"/>
            </p:style>
            <p:txBody>
              <a:bodyPr wrap="square" lIns="120000" tIns="60000" rIns="120000" bIns="60000" anchor="t">
                <a:spAutoFit/>
              </a:bodyPr>
              <a:lstStyle/>
              <a:p>
                <a:pPr defTabSz="1219170"/>
                <a:r>
                  <a:rPr lang="en-US" spc="-1" dirty="0">
                    <a:solidFill>
                      <a:schemeClr val="dk1"/>
                    </a:solidFill>
                    <a:latin typeface="Arial" panose="020B0604020202020204"/>
                    <a:ea typeface="Arial Unicode MS"/>
                  </a:rPr>
                  <a:t>Creating interactive virtual environments relies on computer science hardware and software to ensure real-time operation of entities based on physical and behavioral laws.</a:t>
                </a:r>
                <a:endParaRPr lang="en-US" spc="-1" dirty="0">
                  <a:solidFill>
                    <a:srgbClr val="000000"/>
                  </a:solidFill>
                  <a:latin typeface="Arial" panose="020B0604020202020204"/>
                </a:endParaRPr>
              </a:p>
            </p:txBody>
          </p:sp>
          <p:sp>
            <p:nvSpPr>
              <p:cNvPr id="15" name="TextBox 23">
                <a:extLst>
                  <a:ext uri="{FF2B5EF4-FFF2-40B4-BE49-F238E27FC236}">
                    <a16:creationId xmlns:a16="http://schemas.microsoft.com/office/drawing/2014/main" id="{1876B0BB-60CF-4AAD-8B4C-2C8A0F29957A}"/>
                  </a:ext>
                </a:extLst>
              </p:cNvPr>
              <p:cNvSpPr/>
              <p:nvPr/>
            </p:nvSpPr>
            <p:spPr>
              <a:xfrm>
                <a:off x="1564560" y="2470680"/>
                <a:ext cx="4893154" cy="1326389"/>
              </a:xfrm>
              <a:prstGeom prst="rect">
                <a:avLst/>
              </a:prstGeom>
              <a:noFill/>
              <a:ln w="0">
                <a:noFill/>
              </a:ln>
            </p:spPr>
            <p:style>
              <a:lnRef idx="0">
                <a:srgbClr val="FFFFFF"/>
              </a:lnRef>
              <a:fillRef idx="0">
                <a:srgbClr val="FFFFFF"/>
              </a:fillRef>
              <a:effectRef idx="0">
                <a:srgbClr val="FFFFFF"/>
              </a:effectRef>
              <a:fontRef idx="minor"/>
            </p:style>
            <p:txBody>
              <a:bodyPr wrap="square" lIns="120000" tIns="60000" rIns="120000" bIns="60000" anchor="t">
                <a:spAutoFit/>
              </a:bodyPr>
              <a:lstStyle/>
              <a:p>
                <a:pPr defTabSz="1219170"/>
                <a:r>
                  <a:rPr lang="en-US" spc="-1" dirty="0">
                    <a:solidFill>
                      <a:schemeClr val="dk1"/>
                    </a:solidFill>
                    <a:latin typeface="Arial" panose="020B0604020202020204"/>
                    <a:ea typeface="Arial Unicode MS"/>
                  </a:rPr>
                  <a:t>Behavioral interfaces in virtual reality, including sensorial, motor, and sensorimotor interfaces, facilitate interaction by relaying sensory feedback, capturing user actions, and enabling two-way communication, with selection based on the application's needs.</a:t>
                </a:r>
                <a:endParaRPr lang="en-US" spc="-1" dirty="0">
                  <a:solidFill>
                    <a:srgbClr val="000000"/>
                  </a:solidFill>
                  <a:latin typeface="Arial" panose="020B0604020202020204"/>
                </a:endParaRPr>
              </a:p>
            </p:txBody>
          </p:sp>
          <p:sp>
            <p:nvSpPr>
              <p:cNvPr id="16" name="Oval 25">
                <a:extLst>
                  <a:ext uri="{FF2B5EF4-FFF2-40B4-BE49-F238E27FC236}">
                    <a16:creationId xmlns:a16="http://schemas.microsoft.com/office/drawing/2014/main" id="{24F44BDB-587E-4D51-AB93-7CC4148BAE9F}"/>
                  </a:ext>
                </a:extLst>
              </p:cNvPr>
              <p:cNvSpPr/>
              <p:nvPr/>
            </p:nvSpPr>
            <p:spPr>
              <a:xfrm>
                <a:off x="907776" y="1437430"/>
                <a:ext cx="570240" cy="5702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120000" tIns="60000" rIns="120000" bIns="60000" anchor="ctr">
                <a:noAutofit/>
              </a:bodyPr>
              <a:lstStyle/>
              <a:p>
                <a:pPr algn="ctr" defTabSz="1219170"/>
                <a:endParaRPr lang="en-US" sz="3600" spc="-1">
                  <a:solidFill>
                    <a:schemeClr val="lt1"/>
                  </a:solidFill>
                  <a:latin typeface="Arial" panose="020B0604020202020204"/>
                  <a:ea typeface="Arial Unicode MS"/>
                </a:endParaRPr>
              </a:p>
            </p:txBody>
          </p:sp>
          <p:sp>
            <p:nvSpPr>
              <p:cNvPr id="17" name="Oval 26">
                <a:extLst>
                  <a:ext uri="{FF2B5EF4-FFF2-40B4-BE49-F238E27FC236}">
                    <a16:creationId xmlns:a16="http://schemas.microsoft.com/office/drawing/2014/main" id="{DD70D5EF-0F53-43BC-93F7-4DDD1EA8CF6C}"/>
                  </a:ext>
                </a:extLst>
              </p:cNvPr>
              <p:cNvSpPr/>
              <p:nvPr/>
            </p:nvSpPr>
            <p:spPr>
              <a:xfrm>
                <a:off x="902880" y="2491920"/>
                <a:ext cx="570240" cy="5702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120000" tIns="60000" rIns="120000" bIns="60000" anchor="ctr">
                <a:noAutofit/>
              </a:bodyPr>
              <a:lstStyle/>
              <a:p>
                <a:pPr algn="ctr" defTabSz="1219170"/>
                <a:endParaRPr lang="en-US" sz="3600" spc="-1">
                  <a:solidFill>
                    <a:schemeClr val="lt1"/>
                  </a:solidFill>
                  <a:latin typeface="Arial" panose="020B0604020202020204"/>
                  <a:ea typeface="Arial Unicode MS"/>
                </a:endParaRPr>
              </a:p>
            </p:txBody>
          </p:sp>
          <p:sp>
            <p:nvSpPr>
              <p:cNvPr id="18" name="TextBox 28">
                <a:extLst>
                  <a:ext uri="{FF2B5EF4-FFF2-40B4-BE49-F238E27FC236}">
                    <a16:creationId xmlns:a16="http://schemas.microsoft.com/office/drawing/2014/main" id="{74952CAF-5088-4826-82FB-2B2C27907F80}"/>
                  </a:ext>
                </a:extLst>
              </p:cNvPr>
              <p:cNvSpPr/>
              <p:nvPr/>
            </p:nvSpPr>
            <p:spPr>
              <a:xfrm>
                <a:off x="1555354" y="3732561"/>
                <a:ext cx="5412400" cy="744950"/>
              </a:xfrm>
              <a:prstGeom prst="rect">
                <a:avLst/>
              </a:prstGeom>
              <a:noFill/>
              <a:ln w="0">
                <a:noFill/>
              </a:ln>
            </p:spPr>
            <p:style>
              <a:lnRef idx="0">
                <a:srgbClr val="FFFFFF"/>
              </a:lnRef>
              <a:fillRef idx="0">
                <a:srgbClr val="FFFFFF"/>
              </a:fillRef>
              <a:effectRef idx="0">
                <a:srgbClr val="FFFFFF"/>
              </a:effectRef>
              <a:fontRef idx="minor"/>
            </p:style>
            <p:txBody>
              <a:bodyPr wrap="square" lIns="120000" tIns="60000" rIns="120000" bIns="60000" anchor="t">
                <a:spAutoFit/>
              </a:bodyPr>
              <a:lstStyle/>
              <a:p>
                <a:pPr defTabSz="1219170"/>
                <a:r>
                  <a:rPr lang="en-US" spc="-1" dirty="0">
                    <a:solidFill>
                      <a:schemeClr val="dk1"/>
                    </a:solidFill>
                    <a:latin typeface="Arial" panose="020B0604020202020204"/>
                    <a:ea typeface="Arial Unicode MS"/>
                  </a:rPr>
                  <a:t>Creating an interactive, real-time virtual world involves modeling, digitizing, and processing, with mixed reality blending the virtual and real worlds</a:t>
                </a:r>
                <a:endParaRPr lang="en-US" spc="-1" dirty="0">
                  <a:solidFill>
                    <a:srgbClr val="000000"/>
                  </a:solidFill>
                  <a:latin typeface="Arial" panose="020B0604020202020204"/>
                </a:endParaRPr>
              </a:p>
            </p:txBody>
          </p:sp>
          <p:sp>
            <p:nvSpPr>
              <p:cNvPr id="19" name="Oval 30">
                <a:extLst>
                  <a:ext uri="{FF2B5EF4-FFF2-40B4-BE49-F238E27FC236}">
                    <a16:creationId xmlns:a16="http://schemas.microsoft.com/office/drawing/2014/main" id="{28E4B118-D2C2-4FE4-81BF-F6AD7CBD2085}"/>
                  </a:ext>
                </a:extLst>
              </p:cNvPr>
              <p:cNvSpPr/>
              <p:nvPr/>
            </p:nvSpPr>
            <p:spPr>
              <a:xfrm>
                <a:off x="884160" y="3831538"/>
                <a:ext cx="570240" cy="5702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120000" tIns="60000" rIns="120000" bIns="60000" anchor="ctr">
                <a:noAutofit/>
              </a:bodyPr>
              <a:lstStyle/>
              <a:p>
                <a:pPr algn="ctr" defTabSz="1219170"/>
                <a:endParaRPr lang="en-US" sz="3600" spc="-1">
                  <a:solidFill>
                    <a:schemeClr val="lt1"/>
                  </a:solidFill>
                  <a:latin typeface="Arial" panose="020B0604020202020204"/>
                  <a:ea typeface="Arial Unicode MS"/>
                </a:endParaRPr>
              </a:p>
            </p:txBody>
          </p:sp>
          <p:sp>
            <p:nvSpPr>
              <p:cNvPr id="20" name="Rectangle 18">
                <a:extLst>
                  <a:ext uri="{FF2B5EF4-FFF2-40B4-BE49-F238E27FC236}">
                    <a16:creationId xmlns:a16="http://schemas.microsoft.com/office/drawing/2014/main" id="{DF01CBB9-ABD5-4F77-9E91-DFEEA57093D6}"/>
                  </a:ext>
                </a:extLst>
              </p:cNvPr>
              <p:cNvSpPr/>
              <p:nvPr/>
            </p:nvSpPr>
            <p:spPr>
              <a:xfrm>
                <a:off x="1040040" y="1538640"/>
                <a:ext cx="295200" cy="31680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120000" tIns="60000" rIns="120000" bIns="60000" anchor="ctr">
                <a:noAutofit/>
              </a:bodyPr>
              <a:lstStyle/>
              <a:p>
                <a:pPr algn="ctr" defTabSz="1219170"/>
                <a:r>
                  <a:rPr lang="fr-FR" sz="4267" spc="-1" dirty="0">
                    <a:solidFill>
                      <a:schemeClr val="lt1"/>
                    </a:solidFill>
                    <a:latin typeface="Arial" panose="020B0604020202020204"/>
                    <a:ea typeface="Arial Unicode MS"/>
                  </a:rPr>
                  <a:t>1</a:t>
                </a:r>
                <a:endParaRPr lang="en-US" sz="4267" spc="-1" dirty="0">
                  <a:solidFill>
                    <a:srgbClr val="000000"/>
                  </a:solidFill>
                  <a:latin typeface="Arial" panose="020B0604020202020204"/>
                </a:endParaRPr>
              </a:p>
            </p:txBody>
          </p:sp>
          <p:sp>
            <p:nvSpPr>
              <p:cNvPr id="21" name="Rectangle 34">
                <a:extLst>
                  <a:ext uri="{FF2B5EF4-FFF2-40B4-BE49-F238E27FC236}">
                    <a16:creationId xmlns:a16="http://schemas.microsoft.com/office/drawing/2014/main" id="{24189765-69C2-47B5-A531-EB30699FACE1}"/>
                  </a:ext>
                </a:extLst>
              </p:cNvPr>
              <p:cNvSpPr/>
              <p:nvPr/>
            </p:nvSpPr>
            <p:spPr>
              <a:xfrm>
                <a:off x="1040040" y="2618640"/>
                <a:ext cx="295200" cy="31680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120000" tIns="60000" rIns="120000" bIns="60000" anchor="ctr">
                <a:noAutofit/>
              </a:bodyPr>
              <a:lstStyle/>
              <a:p>
                <a:pPr algn="ctr" defTabSz="1219170"/>
                <a:r>
                  <a:rPr lang="fr-FR" sz="3200" spc="-1">
                    <a:solidFill>
                      <a:schemeClr val="lt1"/>
                    </a:solidFill>
                    <a:latin typeface="Arial" panose="020B0604020202020204"/>
                    <a:ea typeface="Arial Unicode MS"/>
                  </a:rPr>
                  <a:t>2</a:t>
                </a:r>
                <a:endParaRPr lang="en-US" sz="3200" spc="-1">
                  <a:solidFill>
                    <a:srgbClr val="000000"/>
                  </a:solidFill>
                  <a:latin typeface="Arial" panose="020B0604020202020204"/>
                </a:endParaRPr>
              </a:p>
            </p:txBody>
          </p:sp>
          <p:sp>
            <p:nvSpPr>
              <p:cNvPr id="22" name="Rectangle 35">
                <a:extLst>
                  <a:ext uri="{FF2B5EF4-FFF2-40B4-BE49-F238E27FC236}">
                    <a16:creationId xmlns:a16="http://schemas.microsoft.com/office/drawing/2014/main" id="{73F24332-7AD0-430E-9E32-5D210FB12503}"/>
                  </a:ext>
                </a:extLst>
              </p:cNvPr>
              <p:cNvSpPr/>
              <p:nvPr/>
            </p:nvSpPr>
            <p:spPr>
              <a:xfrm>
                <a:off x="1040039" y="3930777"/>
                <a:ext cx="295200" cy="31680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120000" tIns="60000" rIns="120000" bIns="60000" anchor="ctr">
                <a:noAutofit/>
              </a:bodyPr>
              <a:lstStyle/>
              <a:p>
                <a:pPr algn="ctr" defTabSz="1219170"/>
                <a:r>
                  <a:rPr lang="fr-FR" sz="3200" spc="-1" dirty="0">
                    <a:solidFill>
                      <a:schemeClr val="lt1"/>
                    </a:solidFill>
                    <a:latin typeface="Arial" panose="020B0604020202020204"/>
                    <a:ea typeface="Arial Unicode MS"/>
                  </a:rPr>
                  <a:t>3</a:t>
                </a:r>
                <a:endParaRPr lang="en-US" sz="3200" spc="-1" dirty="0">
                  <a:solidFill>
                    <a:srgbClr val="000000"/>
                  </a:solidFill>
                  <a:latin typeface="Arial" panose="020B0604020202020204"/>
                </a:endParaRPr>
              </a:p>
            </p:txBody>
          </p:sp>
          <p:sp>
            <p:nvSpPr>
              <p:cNvPr id="23" name="TextBox 37">
                <a:extLst>
                  <a:ext uri="{FF2B5EF4-FFF2-40B4-BE49-F238E27FC236}">
                    <a16:creationId xmlns:a16="http://schemas.microsoft.com/office/drawing/2014/main" id="{60528643-5C3E-4D7A-9631-FDBAF7D3136D}"/>
                  </a:ext>
                </a:extLst>
              </p:cNvPr>
              <p:cNvSpPr/>
              <p:nvPr/>
            </p:nvSpPr>
            <p:spPr>
              <a:xfrm>
                <a:off x="1533960" y="4472280"/>
                <a:ext cx="5203031" cy="1367921"/>
              </a:xfrm>
              <a:prstGeom prst="rect">
                <a:avLst/>
              </a:prstGeom>
              <a:noFill/>
              <a:ln w="0">
                <a:noFill/>
              </a:ln>
            </p:spPr>
            <p:style>
              <a:lnRef idx="0">
                <a:srgbClr val="FFFFFF"/>
              </a:lnRef>
              <a:fillRef idx="0">
                <a:srgbClr val="FFFFFF"/>
              </a:fillRef>
              <a:effectRef idx="0">
                <a:srgbClr val="FFFFFF"/>
              </a:effectRef>
              <a:fontRef idx="minor"/>
            </p:style>
            <p:txBody>
              <a:bodyPr wrap="square" lIns="120000" tIns="60000" rIns="120000" bIns="60000" anchor="t">
                <a:spAutoFit/>
              </a:bodyPr>
              <a:lstStyle/>
              <a:p>
                <a:pPr defTabSz="1219170"/>
                <a:endParaRPr lang="en-US" sz="1600" spc="-1" dirty="0">
                  <a:solidFill>
                    <a:srgbClr val="000000"/>
                  </a:solidFill>
                  <a:latin typeface="Arial" panose="020B0604020202020204"/>
                </a:endParaRPr>
              </a:p>
              <a:p>
                <a:pPr defTabSz="1219170"/>
                <a:r>
                  <a:rPr lang="en-US" spc="-1" dirty="0">
                    <a:solidFill>
                      <a:schemeClr val="dk1"/>
                    </a:solidFill>
                    <a:latin typeface="Arial" panose="020B0604020202020204"/>
                    <a:ea typeface="Arial Unicode MS"/>
                  </a:rPr>
                  <a:t>Real-time interaction happens when users don't perceive latency between their actions and the environment's response, and efforts should minimize disruptions if delays occur.</a:t>
                </a:r>
                <a:endParaRPr lang="en-US" spc="-1" dirty="0">
                  <a:solidFill>
                    <a:srgbClr val="000000"/>
                  </a:solidFill>
                  <a:latin typeface="Arial" panose="020B0604020202020204"/>
                </a:endParaRPr>
              </a:p>
            </p:txBody>
          </p:sp>
          <p:sp>
            <p:nvSpPr>
              <p:cNvPr id="24" name="Rectangle 39">
                <a:extLst>
                  <a:ext uri="{FF2B5EF4-FFF2-40B4-BE49-F238E27FC236}">
                    <a16:creationId xmlns:a16="http://schemas.microsoft.com/office/drawing/2014/main" id="{CCD5811D-25CB-467A-A6A0-C7F023A17E8A}"/>
                  </a:ext>
                </a:extLst>
              </p:cNvPr>
              <p:cNvSpPr/>
              <p:nvPr/>
            </p:nvSpPr>
            <p:spPr>
              <a:xfrm>
                <a:off x="1040040" y="4757760"/>
                <a:ext cx="295200" cy="31680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120000" tIns="60000" rIns="120000" bIns="60000" anchor="ctr">
                <a:noAutofit/>
              </a:bodyPr>
              <a:lstStyle/>
              <a:p>
                <a:pPr algn="ctr" defTabSz="1219170"/>
                <a:r>
                  <a:rPr lang="fr-FR" sz="3200" spc="-1" dirty="0">
                    <a:solidFill>
                      <a:schemeClr val="lt1"/>
                    </a:solidFill>
                    <a:latin typeface="Arial" panose="020B0604020202020204"/>
                    <a:ea typeface="Arial Unicode MS"/>
                  </a:rPr>
                  <a:t>4</a:t>
                </a:r>
                <a:endParaRPr lang="en-US" sz="3200" spc="-1" dirty="0">
                  <a:solidFill>
                    <a:srgbClr val="000000"/>
                  </a:solidFill>
                  <a:latin typeface="Arial" panose="020B0604020202020204"/>
                </a:endParaRPr>
              </a:p>
            </p:txBody>
          </p:sp>
          <p:sp>
            <p:nvSpPr>
              <p:cNvPr id="25" name="TextBox 42">
                <a:extLst>
                  <a:ext uri="{FF2B5EF4-FFF2-40B4-BE49-F238E27FC236}">
                    <a16:creationId xmlns:a16="http://schemas.microsoft.com/office/drawing/2014/main" id="{30D81DAB-0410-4587-BAAD-2B3B04C0D829}"/>
                  </a:ext>
                </a:extLst>
              </p:cNvPr>
              <p:cNvSpPr/>
              <p:nvPr/>
            </p:nvSpPr>
            <p:spPr>
              <a:xfrm>
                <a:off x="1564561" y="5687642"/>
                <a:ext cx="4827729" cy="1035670"/>
              </a:xfrm>
              <a:prstGeom prst="rect">
                <a:avLst/>
              </a:prstGeom>
              <a:noFill/>
              <a:ln w="0">
                <a:noFill/>
              </a:ln>
            </p:spPr>
            <p:style>
              <a:lnRef idx="0">
                <a:srgbClr val="FFFFFF"/>
              </a:lnRef>
              <a:fillRef idx="0">
                <a:srgbClr val="FFFFFF"/>
              </a:fillRef>
              <a:effectRef idx="0">
                <a:srgbClr val="FFFFFF"/>
              </a:effectRef>
              <a:fontRef idx="minor"/>
            </p:style>
            <p:txBody>
              <a:bodyPr wrap="square" lIns="120000" tIns="60000" rIns="120000" bIns="60000" anchor="t">
                <a:spAutoFit/>
              </a:bodyPr>
              <a:lstStyle/>
              <a:p>
                <a:pPr defTabSz="1219170"/>
                <a:r>
                  <a:rPr lang="en-US" spc="-1" dirty="0">
                    <a:solidFill>
                      <a:schemeClr val="dk1"/>
                    </a:solidFill>
                    <a:latin typeface="Arial" panose="020B0604020202020204"/>
                    <a:ea typeface="Arial Unicode MS"/>
                  </a:rPr>
                  <a:t>Users should experience "pseudo-natural immersion" in the virtual world, as true immersion is impossible due to sensorimotor biases. This sensation varies depending on the application and devices used.</a:t>
                </a:r>
                <a:endParaRPr lang="en-US" spc="-1" dirty="0">
                  <a:solidFill>
                    <a:srgbClr val="000000"/>
                  </a:solidFill>
                  <a:latin typeface="Arial" panose="020B0604020202020204"/>
                </a:endParaRPr>
              </a:p>
            </p:txBody>
          </p:sp>
          <p:sp>
            <p:nvSpPr>
              <p:cNvPr id="26" name="Oval 43">
                <a:extLst>
                  <a:ext uri="{FF2B5EF4-FFF2-40B4-BE49-F238E27FC236}">
                    <a16:creationId xmlns:a16="http://schemas.microsoft.com/office/drawing/2014/main" id="{E377A7F0-57C8-4F09-9D44-076AB7DB462C}"/>
                  </a:ext>
                </a:extLst>
              </p:cNvPr>
              <p:cNvSpPr/>
              <p:nvPr/>
            </p:nvSpPr>
            <p:spPr>
              <a:xfrm>
                <a:off x="902880" y="5708520"/>
                <a:ext cx="570240" cy="5702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120000" tIns="60000" rIns="120000" bIns="60000" anchor="ctr">
                <a:noAutofit/>
              </a:bodyPr>
              <a:lstStyle/>
              <a:p>
                <a:pPr algn="ctr" defTabSz="1219170"/>
                <a:endParaRPr lang="en-US" sz="3600" spc="-1">
                  <a:solidFill>
                    <a:schemeClr val="lt1"/>
                  </a:solidFill>
                  <a:latin typeface="Arial" panose="020B0604020202020204"/>
                  <a:ea typeface="Arial Unicode MS"/>
                </a:endParaRPr>
              </a:p>
            </p:txBody>
          </p:sp>
          <p:sp>
            <p:nvSpPr>
              <p:cNvPr id="27" name="Rectangle 44">
                <a:extLst>
                  <a:ext uri="{FF2B5EF4-FFF2-40B4-BE49-F238E27FC236}">
                    <a16:creationId xmlns:a16="http://schemas.microsoft.com/office/drawing/2014/main" id="{D33D3FDE-0F35-4B8E-99C4-EEF2CDBF723B}"/>
                  </a:ext>
                </a:extLst>
              </p:cNvPr>
              <p:cNvSpPr/>
              <p:nvPr/>
            </p:nvSpPr>
            <p:spPr>
              <a:xfrm>
                <a:off x="1040040" y="5826600"/>
                <a:ext cx="295200" cy="31680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120000" tIns="60000" rIns="120000" bIns="60000" anchor="ctr">
                <a:noAutofit/>
              </a:bodyPr>
              <a:lstStyle/>
              <a:p>
                <a:pPr algn="ctr" defTabSz="1219170"/>
                <a:r>
                  <a:rPr lang="fr-FR" sz="4267" spc="-1" dirty="0">
                    <a:solidFill>
                      <a:schemeClr val="lt1"/>
                    </a:solidFill>
                    <a:latin typeface="Arial" panose="020B0604020202020204"/>
                    <a:ea typeface="Arial Unicode MS"/>
                  </a:rPr>
                  <a:t>5</a:t>
                </a:r>
                <a:endParaRPr lang="en-US" sz="4267" spc="-1" dirty="0">
                  <a:solidFill>
                    <a:srgbClr val="000000"/>
                  </a:solidFill>
                  <a:latin typeface="Arial" panose="020B0604020202020204"/>
                </a:endParaRPr>
              </a:p>
            </p:txBody>
          </p:sp>
        </p:grpSp>
        <p:sp>
          <p:nvSpPr>
            <p:cNvPr id="28" name="Oval 43">
              <a:extLst>
                <a:ext uri="{FF2B5EF4-FFF2-40B4-BE49-F238E27FC236}">
                  <a16:creationId xmlns:a16="http://schemas.microsoft.com/office/drawing/2014/main" id="{04D77DD4-6948-45D6-8739-3F036CD9B394}"/>
                </a:ext>
              </a:extLst>
            </p:cNvPr>
            <p:cNvSpPr/>
            <p:nvPr/>
          </p:nvSpPr>
          <p:spPr>
            <a:xfrm>
              <a:off x="183044" y="3382268"/>
              <a:ext cx="819344" cy="5128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120000" tIns="60000" rIns="120000" bIns="60000" anchor="ctr">
              <a:noAutofit/>
            </a:bodyPr>
            <a:lstStyle/>
            <a:p>
              <a:pPr algn="ctr"/>
              <a:r>
                <a:rPr lang="fr-FR" sz="3733" spc="-1" dirty="0">
                  <a:solidFill>
                    <a:schemeClr val="lt1"/>
                  </a:solidFill>
                  <a:ea typeface="Arial Unicode MS"/>
                </a:rPr>
                <a:t>4</a:t>
              </a:r>
              <a:endParaRPr lang="en-US" sz="3733" spc="-1" dirty="0"/>
            </a:p>
          </p:txBody>
        </p:sp>
      </p:grpSp>
      <p:grpSp>
        <p:nvGrpSpPr>
          <p:cNvPr id="29" name="Group 2">
            <a:extLst>
              <a:ext uri="{FF2B5EF4-FFF2-40B4-BE49-F238E27FC236}">
                <a16:creationId xmlns:a16="http://schemas.microsoft.com/office/drawing/2014/main" id="{5464AA67-4384-4A24-98ED-22D3FB40541F}"/>
              </a:ext>
            </a:extLst>
          </p:cNvPr>
          <p:cNvGrpSpPr/>
          <p:nvPr/>
        </p:nvGrpSpPr>
        <p:grpSpPr>
          <a:xfrm>
            <a:off x="6451081" y="1918643"/>
            <a:ext cx="2692919" cy="3224857"/>
            <a:chOff x="7036560" y="1814760"/>
            <a:chExt cx="5075640" cy="5074560"/>
          </a:xfrm>
        </p:grpSpPr>
        <p:sp>
          <p:nvSpPr>
            <p:cNvPr id="30" name="Freeform: Shape 3">
              <a:extLst>
                <a:ext uri="{FF2B5EF4-FFF2-40B4-BE49-F238E27FC236}">
                  <a16:creationId xmlns:a16="http://schemas.microsoft.com/office/drawing/2014/main" id="{5953EE0D-D8D8-422D-B946-D4CBA3ED8AC2}"/>
                </a:ext>
              </a:extLst>
            </p:cNvPr>
            <p:cNvSpPr/>
            <p:nvPr/>
          </p:nvSpPr>
          <p:spPr>
            <a:xfrm>
              <a:off x="7036560" y="5229360"/>
              <a:ext cx="5075640" cy="1659960"/>
            </a:xfrm>
            <a:custGeom>
              <a:avLst/>
              <a:gdLst>
                <a:gd name="textAreaLeft" fmla="*/ 0 w 5075640"/>
                <a:gd name="textAreaRight" fmla="*/ 5077080 w 5075640"/>
                <a:gd name="textAreaTop" fmla="*/ 0 h 1659960"/>
                <a:gd name="textAreaBottom" fmla="*/ 1661400 h 1659960"/>
              </a:gdLst>
              <a:ahLst/>
              <a:cxnLst/>
              <a:rect l="textAreaLeft" t="textAreaTop" r="textAreaRight" b="textAreaBottom"/>
              <a:pathLst>
                <a:path w="2857134" h="934948">
                  <a:moveTo>
                    <a:pt x="2579217" y="254289"/>
                  </a:moveTo>
                  <a:cubicBezTo>
                    <a:pt x="2641670" y="290284"/>
                    <a:pt x="2689542" y="339410"/>
                    <a:pt x="2720490" y="405376"/>
                  </a:cubicBezTo>
                  <a:cubicBezTo>
                    <a:pt x="2742739" y="452830"/>
                    <a:pt x="2761336" y="501454"/>
                    <a:pt x="2777367" y="551250"/>
                  </a:cubicBezTo>
                  <a:cubicBezTo>
                    <a:pt x="2793762" y="602133"/>
                    <a:pt x="2809431" y="653294"/>
                    <a:pt x="2821977" y="705237"/>
                  </a:cubicBezTo>
                  <a:cubicBezTo>
                    <a:pt x="2830620" y="741036"/>
                    <a:pt x="2853315" y="879828"/>
                    <a:pt x="2857135" y="934948"/>
                  </a:cubicBezTo>
                  <a:cubicBezTo>
                    <a:pt x="1914785" y="934948"/>
                    <a:pt x="942350" y="934948"/>
                    <a:pt x="0" y="934948"/>
                  </a:cubicBezTo>
                  <a:cubicBezTo>
                    <a:pt x="5437" y="906900"/>
                    <a:pt x="103383" y="410256"/>
                    <a:pt x="109517" y="391324"/>
                  </a:cubicBezTo>
                  <a:cubicBezTo>
                    <a:pt x="119080" y="361798"/>
                    <a:pt x="128281" y="283062"/>
                    <a:pt x="204953" y="226548"/>
                  </a:cubicBezTo>
                  <a:cubicBezTo>
                    <a:pt x="271338" y="186064"/>
                    <a:pt x="337834" y="145776"/>
                    <a:pt x="404303" y="105460"/>
                  </a:cubicBezTo>
                  <a:cubicBezTo>
                    <a:pt x="456524" y="73788"/>
                    <a:pt x="508745" y="42059"/>
                    <a:pt x="561133" y="10609"/>
                  </a:cubicBezTo>
                  <a:cubicBezTo>
                    <a:pt x="568494" y="6204"/>
                    <a:pt x="574600" y="-1686"/>
                    <a:pt x="584832" y="321"/>
                  </a:cubicBezTo>
                  <a:cubicBezTo>
                    <a:pt x="585613" y="6176"/>
                    <a:pt x="580260" y="7152"/>
                    <a:pt x="577081" y="9577"/>
                  </a:cubicBezTo>
                  <a:cubicBezTo>
                    <a:pt x="567351" y="16938"/>
                    <a:pt x="567658" y="18332"/>
                    <a:pt x="575297" y="27644"/>
                  </a:cubicBezTo>
                  <a:cubicBezTo>
                    <a:pt x="591775" y="47747"/>
                    <a:pt x="764999" y="141009"/>
                    <a:pt x="789200" y="149847"/>
                  </a:cubicBezTo>
                  <a:cubicBezTo>
                    <a:pt x="815631" y="159494"/>
                    <a:pt x="841923" y="157403"/>
                    <a:pt x="868243" y="150154"/>
                  </a:cubicBezTo>
                  <a:cubicBezTo>
                    <a:pt x="880036" y="146919"/>
                    <a:pt x="908754" y="133648"/>
                    <a:pt x="912434" y="133425"/>
                  </a:cubicBezTo>
                  <a:cubicBezTo>
                    <a:pt x="932620" y="131696"/>
                    <a:pt x="952722" y="132338"/>
                    <a:pt x="970928" y="142068"/>
                  </a:cubicBezTo>
                  <a:cubicBezTo>
                    <a:pt x="993010" y="153890"/>
                    <a:pt x="1082146" y="207198"/>
                    <a:pt x="1106709" y="218183"/>
                  </a:cubicBezTo>
                  <a:cubicBezTo>
                    <a:pt x="1131774" y="229391"/>
                    <a:pt x="1289023" y="282087"/>
                    <a:pt x="1341607" y="299707"/>
                  </a:cubicBezTo>
                  <a:cubicBezTo>
                    <a:pt x="1372973" y="310219"/>
                    <a:pt x="1487034" y="335479"/>
                    <a:pt x="1512796" y="334531"/>
                  </a:cubicBezTo>
                  <a:cubicBezTo>
                    <a:pt x="1558298" y="332830"/>
                    <a:pt x="1600119" y="316798"/>
                    <a:pt x="1642805" y="303639"/>
                  </a:cubicBezTo>
                  <a:cubicBezTo>
                    <a:pt x="1694971" y="287523"/>
                    <a:pt x="1860166" y="238062"/>
                    <a:pt x="1888967" y="224568"/>
                  </a:cubicBezTo>
                  <a:cubicBezTo>
                    <a:pt x="1938093" y="201566"/>
                    <a:pt x="1969153" y="163425"/>
                    <a:pt x="1985742" y="112124"/>
                  </a:cubicBezTo>
                  <a:cubicBezTo>
                    <a:pt x="1995835" y="80897"/>
                    <a:pt x="2017275" y="8128"/>
                    <a:pt x="2021931" y="4921"/>
                  </a:cubicBezTo>
                  <a:cubicBezTo>
                    <a:pt x="2027117" y="4531"/>
                    <a:pt x="2427433" y="141901"/>
                    <a:pt x="2579217" y="254289"/>
                  </a:cubicBezTo>
                  <a:close/>
                </a:path>
              </a:pathLst>
            </a:custGeom>
            <a:solidFill>
              <a:schemeClr val="accent2">
                <a:lumMod val="50000"/>
              </a:schemeClr>
            </a:solidFill>
            <a:ln w="2788">
              <a:noFill/>
            </a:ln>
          </p:spPr>
          <p:style>
            <a:lnRef idx="0">
              <a:srgbClr val="FFFFFF"/>
            </a:lnRef>
            <a:fillRef idx="0">
              <a:srgbClr val="FFFFFF"/>
            </a:fillRef>
            <a:effectRef idx="0">
              <a:srgbClr val="FFFFFF"/>
            </a:effectRef>
            <a:fontRef idx="minor"/>
          </p:style>
          <p:txBody>
            <a:bodyPr lIns="120000" tIns="60000" rIns="120000" bIns="60000" anchor="ctr">
              <a:noAutofit/>
            </a:bodyPr>
            <a:lstStyle/>
            <a:p>
              <a:pPr defTabSz="1219170"/>
              <a:endParaRPr lang="en-US" sz="2400" spc="-1">
                <a:solidFill>
                  <a:schemeClr val="dk1"/>
                </a:solidFill>
                <a:latin typeface="Arial" panose="020B0604020202020204"/>
                <a:ea typeface="Arial Unicode MS"/>
              </a:endParaRPr>
            </a:p>
          </p:txBody>
        </p:sp>
        <p:sp>
          <p:nvSpPr>
            <p:cNvPr id="31" name="Freeform: Shape 4">
              <a:extLst>
                <a:ext uri="{FF2B5EF4-FFF2-40B4-BE49-F238E27FC236}">
                  <a16:creationId xmlns:a16="http://schemas.microsoft.com/office/drawing/2014/main" id="{47FD4E44-E78A-4613-9DDB-C360E4886CE1}"/>
                </a:ext>
              </a:extLst>
            </p:cNvPr>
            <p:cNvSpPr/>
            <p:nvPr/>
          </p:nvSpPr>
          <p:spPr>
            <a:xfrm>
              <a:off x="10326240" y="3306960"/>
              <a:ext cx="961200" cy="2255400"/>
            </a:xfrm>
            <a:custGeom>
              <a:avLst/>
              <a:gdLst>
                <a:gd name="textAreaLeft" fmla="*/ 0 w 961200"/>
                <a:gd name="textAreaRight" fmla="*/ 962640 w 961200"/>
                <a:gd name="textAreaTop" fmla="*/ 0 h 2255400"/>
                <a:gd name="textAreaBottom" fmla="*/ 2256840 h 2255400"/>
              </a:gdLst>
              <a:ahLst/>
              <a:cxnLst/>
              <a:rect l="textAreaLeft" t="textAreaTop" r="textAreaRight" b="textAreaBottom"/>
              <a:pathLst>
                <a:path w="541737" h="1270024">
                  <a:moveTo>
                    <a:pt x="108380" y="107676"/>
                  </a:moveTo>
                  <a:cubicBezTo>
                    <a:pt x="118027" y="113476"/>
                    <a:pt x="123659" y="111747"/>
                    <a:pt x="129709" y="102965"/>
                  </a:cubicBezTo>
                  <a:cubicBezTo>
                    <a:pt x="139607" y="88606"/>
                    <a:pt x="150230" y="74749"/>
                    <a:pt x="160546" y="60669"/>
                  </a:cubicBezTo>
                  <a:cubicBezTo>
                    <a:pt x="171977" y="45084"/>
                    <a:pt x="183436" y="29498"/>
                    <a:pt x="194895" y="13885"/>
                  </a:cubicBezTo>
                  <a:cubicBezTo>
                    <a:pt x="196484" y="11738"/>
                    <a:pt x="197767" y="9340"/>
                    <a:pt x="199551" y="7388"/>
                  </a:cubicBezTo>
                  <a:cubicBezTo>
                    <a:pt x="203538" y="2983"/>
                    <a:pt x="203845" y="3123"/>
                    <a:pt x="206131" y="10288"/>
                  </a:cubicBezTo>
                  <a:cubicBezTo>
                    <a:pt x="208278" y="6914"/>
                    <a:pt x="205462" y="2453"/>
                    <a:pt x="209059" y="0"/>
                  </a:cubicBezTo>
                  <a:cubicBezTo>
                    <a:pt x="205741" y="38671"/>
                    <a:pt x="218901" y="72128"/>
                    <a:pt x="242432" y="101849"/>
                  </a:cubicBezTo>
                  <a:cubicBezTo>
                    <a:pt x="271484" y="138569"/>
                    <a:pt x="291782" y="179637"/>
                    <a:pt x="304523" y="224470"/>
                  </a:cubicBezTo>
                  <a:cubicBezTo>
                    <a:pt x="320778" y="281710"/>
                    <a:pt x="328417" y="341319"/>
                    <a:pt x="338176" y="399897"/>
                  </a:cubicBezTo>
                  <a:cubicBezTo>
                    <a:pt x="347572" y="456245"/>
                    <a:pt x="329142" y="513540"/>
                    <a:pt x="329979" y="570167"/>
                  </a:cubicBezTo>
                  <a:cubicBezTo>
                    <a:pt x="330982" y="637834"/>
                    <a:pt x="344811" y="704804"/>
                    <a:pt x="364300" y="769404"/>
                  </a:cubicBezTo>
                  <a:cubicBezTo>
                    <a:pt x="406150" y="908196"/>
                    <a:pt x="555927" y="1209841"/>
                    <a:pt x="540648" y="1229720"/>
                  </a:cubicBezTo>
                  <a:cubicBezTo>
                    <a:pt x="497348" y="1269785"/>
                    <a:pt x="414988" y="1270956"/>
                    <a:pt x="402246" y="1269757"/>
                  </a:cubicBezTo>
                  <a:cubicBezTo>
                    <a:pt x="364914" y="1266216"/>
                    <a:pt x="327748" y="1262369"/>
                    <a:pt x="291085" y="1253335"/>
                  </a:cubicBezTo>
                  <a:cubicBezTo>
                    <a:pt x="232813" y="1239005"/>
                    <a:pt x="205016" y="1154246"/>
                    <a:pt x="180174" y="1106570"/>
                  </a:cubicBezTo>
                  <a:cubicBezTo>
                    <a:pt x="152739" y="1053958"/>
                    <a:pt x="131466" y="1009990"/>
                    <a:pt x="106735" y="956096"/>
                  </a:cubicBezTo>
                  <a:cubicBezTo>
                    <a:pt x="83315" y="905101"/>
                    <a:pt x="41633" y="865315"/>
                    <a:pt x="5109" y="823075"/>
                  </a:cubicBezTo>
                  <a:cubicBezTo>
                    <a:pt x="4133" y="821932"/>
                    <a:pt x="3213" y="820761"/>
                    <a:pt x="2544" y="819423"/>
                  </a:cubicBezTo>
                  <a:cubicBezTo>
                    <a:pt x="592" y="815269"/>
                    <a:pt x="-77" y="810863"/>
                    <a:pt x="7" y="806347"/>
                  </a:cubicBezTo>
                  <a:cubicBezTo>
                    <a:pt x="1903" y="681133"/>
                    <a:pt x="-12679" y="517416"/>
                    <a:pt x="83817" y="421449"/>
                  </a:cubicBezTo>
                  <a:cubicBezTo>
                    <a:pt x="109245" y="396161"/>
                    <a:pt x="150007" y="375529"/>
                    <a:pt x="159988" y="338810"/>
                  </a:cubicBezTo>
                  <a:cubicBezTo>
                    <a:pt x="171029" y="298215"/>
                    <a:pt x="144207" y="259070"/>
                    <a:pt x="115908" y="232583"/>
                  </a:cubicBezTo>
                  <a:cubicBezTo>
                    <a:pt x="89087" y="207463"/>
                    <a:pt x="103417" y="152565"/>
                    <a:pt x="105592" y="120362"/>
                  </a:cubicBezTo>
                  <a:cubicBezTo>
                    <a:pt x="105843" y="116013"/>
                    <a:pt x="104784" y="111329"/>
                    <a:pt x="108380" y="107676"/>
                  </a:cubicBezTo>
                  <a:close/>
                </a:path>
              </a:pathLst>
            </a:custGeom>
            <a:solidFill>
              <a:srgbClr val="623117"/>
            </a:solidFill>
            <a:ln w="2788">
              <a:noFill/>
            </a:ln>
          </p:spPr>
          <p:style>
            <a:lnRef idx="0">
              <a:srgbClr val="FFFFFF"/>
            </a:lnRef>
            <a:fillRef idx="0">
              <a:srgbClr val="FFFFFF"/>
            </a:fillRef>
            <a:effectRef idx="0">
              <a:srgbClr val="FFFFFF"/>
            </a:effectRef>
            <a:fontRef idx="minor"/>
          </p:style>
          <p:txBody>
            <a:bodyPr lIns="120000" tIns="60000" rIns="120000" bIns="60000" anchor="ctr">
              <a:noAutofit/>
            </a:bodyPr>
            <a:lstStyle/>
            <a:p>
              <a:pPr defTabSz="1219170"/>
              <a:endParaRPr lang="en-US" sz="2400" spc="-1">
                <a:solidFill>
                  <a:schemeClr val="dk1"/>
                </a:solidFill>
                <a:latin typeface="Arial" panose="020B0604020202020204"/>
                <a:ea typeface="Arial Unicode MS"/>
              </a:endParaRPr>
            </a:p>
          </p:txBody>
        </p:sp>
        <p:sp>
          <p:nvSpPr>
            <p:cNvPr id="32" name="Freeform: Shape 5">
              <a:extLst>
                <a:ext uri="{FF2B5EF4-FFF2-40B4-BE49-F238E27FC236}">
                  <a16:creationId xmlns:a16="http://schemas.microsoft.com/office/drawing/2014/main" id="{AD28CE19-75A0-4169-9A6B-53E4834D4A48}"/>
                </a:ext>
              </a:extLst>
            </p:cNvPr>
            <p:cNvSpPr/>
            <p:nvPr/>
          </p:nvSpPr>
          <p:spPr>
            <a:xfrm>
              <a:off x="8040239" y="3507840"/>
              <a:ext cx="1049399" cy="2003400"/>
            </a:xfrm>
            <a:custGeom>
              <a:avLst/>
              <a:gdLst>
                <a:gd name="textAreaLeft" fmla="*/ 0 w 1049400"/>
                <a:gd name="textAreaRight" fmla="*/ 1050840 w 1049400"/>
                <a:gd name="textAreaTop" fmla="*/ 0 h 2003400"/>
                <a:gd name="textAreaBottom" fmla="*/ 2004840 h 2003400"/>
              </a:gdLst>
              <a:ahLst/>
              <a:cxnLst/>
              <a:rect l="textAreaLeft" t="textAreaTop" r="textAreaRight" b="textAreaBottom"/>
              <a:pathLst>
                <a:path w="591431" h="1128159">
                  <a:moveTo>
                    <a:pt x="342270" y="0"/>
                  </a:moveTo>
                  <a:cubicBezTo>
                    <a:pt x="347651" y="12351"/>
                    <a:pt x="353840" y="24452"/>
                    <a:pt x="358162" y="37165"/>
                  </a:cubicBezTo>
                  <a:cubicBezTo>
                    <a:pt x="361591" y="47286"/>
                    <a:pt x="368283" y="52305"/>
                    <a:pt x="377818" y="54145"/>
                  </a:cubicBezTo>
                  <a:cubicBezTo>
                    <a:pt x="393487" y="57184"/>
                    <a:pt x="407735" y="64405"/>
                    <a:pt x="422902" y="68783"/>
                  </a:cubicBezTo>
                  <a:cubicBezTo>
                    <a:pt x="431238" y="71180"/>
                    <a:pt x="439937" y="70149"/>
                    <a:pt x="447409" y="64628"/>
                  </a:cubicBezTo>
                  <a:cubicBezTo>
                    <a:pt x="451340" y="67639"/>
                    <a:pt x="451870" y="72268"/>
                    <a:pt x="452846" y="76589"/>
                  </a:cubicBezTo>
                  <a:cubicBezTo>
                    <a:pt x="469686" y="151729"/>
                    <a:pt x="483487" y="228597"/>
                    <a:pt x="507576" y="301812"/>
                  </a:cubicBezTo>
                  <a:cubicBezTo>
                    <a:pt x="526117" y="358215"/>
                    <a:pt x="557874" y="411217"/>
                    <a:pt x="568608" y="469907"/>
                  </a:cubicBezTo>
                  <a:cubicBezTo>
                    <a:pt x="578478" y="523856"/>
                    <a:pt x="577084" y="580789"/>
                    <a:pt x="582827" y="635408"/>
                  </a:cubicBezTo>
                  <a:cubicBezTo>
                    <a:pt x="588905" y="693178"/>
                    <a:pt x="594482" y="751338"/>
                    <a:pt x="589519" y="809414"/>
                  </a:cubicBezTo>
                  <a:cubicBezTo>
                    <a:pt x="587093" y="837880"/>
                    <a:pt x="582270" y="866375"/>
                    <a:pt x="566378" y="890687"/>
                  </a:cubicBezTo>
                  <a:cubicBezTo>
                    <a:pt x="549314" y="916784"/>
                    <a:pt x="525476" y="937722"/>
                    <a:pt x="504621" y="960640"/>
                  </a:cubicBezTo>
                  <a:cubicBezTo>
                    <a:pt x="471917" y="996523"/>
                    <a:pt x="437734" y="1031040"/>
                    <a:pt x="402214" y="1064135"/>
                  </a:cubicBezTo>
                  <a:cubicBezTo>
                    <a:pt x="368199" y="1095808"/>
                    <a:pt x="327995" y="1119785"/>
                    <a:pt x="281266" y="1126895"/>
                  </a:cubicBezTo>
                  <a:cubicBezTo>
                    <a:pt x="223971" y="1135622"/>
                    <a:pt x="171331" y="1097285"/>
                    <a:pt x="124575" y="1069711"/>
                  </a:cubicBezTo>
                  <a:cubicBezTo>
                    <a:pt x="102437" y="1056635"/>
                    <a:pt x="79826" y="1044423"/>
                    <a:pt x="56768" y="1033047"/>
                  </a:cubicBezTo>
                  <a:cubicBezTo>
                    <a:pt x="34352" y="1021979"/>
                    <a:pt x="20300" y="1009349"/>
                    <a:pt x="2345" y="992034"/>
                  </a:cubicBezTo>
                  <a:cubicBezTo>
                    <a:pt x="-1865" y="987992"/>
                    <a:pt x="114" y="983754"/>
                    <a:pt x="4185" y="980659"/>
                  </a:cubicBezTo>
                  <a:cubicBezTo>
                    <a:pt x="9371" y="976700"/>
                    <a:pt x="14752" y="972992"/>
                    <a:pt x="20049" y="969172"/>
                  </a:cubicBezTo>
                  <a:cubicBezTo>
                    <a:pt x="84649" y="935743"/>
                    <a:pt x="172502" y="891161"/>
                    <a:pt x="198599" y="817639"/>
                  </a:cubicBezTo>
                  <a:cubicBezTo>
                    <a:pt x="209891" y="785827"/>
                    <a:pt x="207159" y="751644"/>
                    <a:pt x="208469" y="718494"/>
                  </a:cubicBezTo>
                  <a:cubicBezTo>
                    <a:pt x="209807" y="684646"/>
                    <a:pt x="218367" y="652416"/>
                    <a:pt x="226647" y="619739"/>
                  </a:cubicBezTo>
                  <a:cubicBezTo>
                    <a:pt x="235932" y="583104"/>
                    <a:pt x="239528" y="545269"/>
                    <a:pt x="240839" y="507574"/>
                  </a:cubicBezTo>
                  <a:cubicBezTo>
                    <a:pt x="243460" y="432016"/>
                    <a:pt x="236768" y="356069"/>
                    <a:pt x="245913" y="280762"/>
                  </a:cubicBezTo>
                  <a:cubicBezTo>
                    <a:pt x="251099" y="238132"/>
                    <a:pt x="261499" y="196143"/>
                    <a:pt x="276722" y="155966"/>
                  </a:cubicBezTo>
                  <a:cubicBezTo>
                    <a:pt x="291945" y="115790"/>
                    <a:pt x="316424" y="81245"/>
                    <a:pt x="333655" y="42435"/>
                  </a:cubicBezTo>
                  <a:cubicBezTo>
                    <a:pt x="339370" y="29582"/>
                    <a:pt x="339621" y="14247"/>
                    <a:pt x="342270" y="0"/>
                  </a:cubicBezTo>
                  <a:close/>
                </a:path>
              </a:pathLst>
            </a:custGeom>
            <a:solidFill>
              <a:srgbClr val="623117"/>
            </a:solidFill>
            <a:ln w="2788">
              <a:noFill/>
            </a:ln>
          </p:spPr>
          <p:style>
            <a:lnRef idx="0">
              <a:srgbClr val="FFFFFF"/>
            </a:lnRef>
            <a:fillRef idx="0">
              <a:srgbClr val="FFFFFF"/>
            </a:fillRef>
            <a:effectRef idx="0">
              <a:srgbClr val="FFFFFF"/>
            </a:effectRef>
            <a:fontRef idx="minor"/>
          </p:style>
          <p:txBody>
            <a:bodyPr lIns="120000" tIns="60000" rIns="120000" bIns="60000" anchor="ctr">
              <a:noAutofit/>
            </a:bodyPr>
            <a:lstStyle/>
            <a:p>
              <a:pPr defTabSz="1219170"/>
              <a:endParaRPr lang="en-US" sz="2400" spc="-1">
                <a:solidFill>
                  <a:schemeClr val="dk1"/>
                </a:solidFill>
                <a:latin typeface="Arial" panose="020B0604020202020204"/>
                <a:ea typeface="Arial Unicode MS"/>
              </a:endParaRPr>
            </a:p>
          </p:txBody>
        </p:sp>
        <p:sp>
          <p:nvSpPr>
            <p:cNvPr id="33" name="Freeform: Shape 6">
              <a:extLst>
                <a:ext uri="{FF2B5EF4-FFF2-40B4-BE49-F238E27FC236}">
                  <a16:creationId xmlns:a16="http://schemas.microsoft.com/office/drawing/2014/main" id="{9D65E970-DF57-4BD8-8515-D6B4F87A0781}"/>
                </a:ext>
              </a:extLst>
            </p:cNvPr>
            <p:cNvSpPr/>
            <p:nvPr/>
          </p:nvSpPr>
          <p:spPr>
            <a:xfrm>
              <a:off x="8655120" y="4765320"/>
              <a:ext cx="1972800" cy="1064520"/>
            </a:xfrm>
            <a:custGeom>
              <a:avLst/>
              <a:gdLst>
                <a:gd name="textAreaLeft" fmla="*/ 0 w 1972800"/>
                <a:gd name="textAreaRight" fmla="*/ 1974240 w 1972800"/>
                <a:gd name="textAreaTop" fmla="*/ 0 h 1064520"/>
                <a:gd name="textAreaBottom" fmla="*/ 1065960 h 1064520"/>
              </a:gdLst>
              <a:ahLst/>
              <a:cxnLst/>
              <a:rect l="textAreaLeft" t="textAreaTop" r="textAreaRight" b="textAreaBottom"/>
              <a:pathLst>
                <a:path w="1111036" h="599954">
                  <a:moveTo>
                    <a:pt x="0" y="397191"/>
                  </a:moveTo>
                  <a:cubicBezTo>
                    <a:pt x="40818" y="372098"/>
                    <a:pt x="203699" y="199737"/>
                    <a:pt x="213847" y="186884"/>
                  </a:cubicBezTo>
                  <a:cubicBezTo>
                    <a:pt x="216803" y="183148"/>
                    <a:pt x="233977" y="146122"/>
                    <a:pt x="234340" y="146094"/>
                  </a:cubicBezTo>
                  <a:cubicBezTo>
                    <a:pt x="237072" y="145927"/>
                    <a:pt x="285362" y="194189"/>
                    <a:pt x="311013" y="213065"/>
                  </a:cubicBezTo>
                  <a:cubicBezTo>
                    <a:pt x="365855" y="253381"/>
                    <a:pt x="420641" y="293836"/>
                    <a:pt x="475511" y="334180"/>
                  </a:cubicBezTo>
                  <a:cubicBezTo>
                    <a:pt x="501217" y="353083"/>
                    <a:pt x="533810" y="353975"/>
                    <a:pt x="564563" y="355537"/>
                  </a:cubicBezTo>
                  <a:cubicBezTo>
                    <a:pt x="652527" y="359998"/>
                    <a:pt x="739600" y="341094"/>
                    <a:pt x="821179" y="308892"/>
                  </a:cubicBezTo>
                  <a:cubicBezTo>
                    <a:pt x="854497" y="295760"/>
                    <a:pt x="889460" y="284552"/>
                    <a:pt x="905938" y="250788"/>
                  </a:cubicBezTo>
                  <a:cubicBezTo>
                    <a:pt x="919655" y="222684"/>
                    <a:pt x="942880" y="109403"/>
                    <a:pt x="945194" y="26"/>
                  </a:cubicBezTo>
                  <a:cubicBezTo>
                    <a:pt x="945222" y="-1926"/>
                    <a:pt x="1037843" y="107702"/>
                    <a:pt x="1044367" y="120165"/>
                  </a:cubicBezTo>
                  <a:cubicBezTo>
                    <a:pt x="1050975" y="132795"/>
                    <a:pt x="1055826" y="146234"/>
                    <a:pt x="1061096" y="159477"/>
                  </a:cubicBezTo>
                  <a:cubicBezTo>
                    <a:pt x="1072081" y="187107"/>
                    <a:pt x="1094525" y="234812"/>
                    <a:pt x="1107992" y="261271"/>
                  </a:cubicBezTo>
                  <a:cubicBezTo>
                    <a:pt x="1122350" y="289486"/>
                    <a:pt x="1081839" y="365016"/>
                    <a:pt x="1071217" y="390193"/>
                  </a:cubicBezTo>
                  <a:cubicBezTo>
                    <a:pt x="1046291" y="449328"/>
                    <a:pt x="1003020" y="479524"/>
                    <a:pt x="944274" y="500657"/>
                  </a:cubicBezTo>
                  <a:cubicBezTo>
                    <a:pt x="905185" y="514709"/>
                    <a:pt x="718187" y="573455"/>
                    <a:pt x="663652" y="588148"/>
                  </a:cubicBezTo>
                  <a:cubicBezTo>
                    <a:pt x="612434" y="601949"/>
                    <a:pt x="559739" y="605434"/>
                    <a:pt x="508438" y="588901"/>
                  </a:cubicBezTo>
                  <a:cubicBezTo>
                    <a:pt x="450697" y="570304"/>
                    <a:pt x="392983" y="551680"/>
                    <a:pt x="335241" y="533083"/>
                  </a:cubicBezTo>
                  <a:cubicBezTo>
                    <a:pt x="282630" y="516131"/>
                    <a:pt x="229767" y="499068"/>
                    <a:pt x="180557" y="473919"/>
                  </a:cubicBezTo>
                  <a:cubicBezTo>
                    <a:pt x="126106" y="446038"/>
                    <a:pt x="64015" y="389300"/>
                    <a:pt x="0" y="397191"/>
                  </a:cubicBezTo>
                  <a:close/>
                </a:path>
              </a:pathLst>
            </a:custGeom>
            <a:solidFill>
              <a:schemeClr val="accent2">
                <a:lumMod val="60000"/>
                <a:lumOff val="40000"/>
              </a:schemeClr>
            </a:solidFill>
            <a:ln w="2788">
              <a:noFill/>
            </a:ln>
          </p:spPr>
          <p:style>
            <a:lnRef idx="0">
              <a:srgbClr val="FFFFFF"/>
            </a:lnRef>
            <a:fillRef idx="0">
              <a:srgbClr val="FFFFFF"/>
            </a:fillRef>
            <a:effectRef idx="0">
              <a:srgbClr val="FFFFFF"/>
            </a:effectRef>
            <a:fontRef idx="minor"/>
          </p:style>
          <p:txBody>
            <a:bodyPr lIns="120000" tIns="60000" rIns="120000" bIns="60000" anchor="ctr">
              <a:noAutofit/>
            </a:bodyPr>
            <a:lstStyle/>
            <a:p>
              <a:pPr defTabSz="1219170"/>
              <a:endParaRPr lang="en-US" sz="2400" spc="-1">
                <a:solidFill>
                  <a:schemeClr val="dk1"/>
                </a:solidFill>
                <a:latin typeface="Arial" panose="020B0604020202020204"/>
                <a:ea typeface="Arial Unicode MS"/>
              </a:endParaRPr>
            </a:p>
          </p:txBody>
        </p:sp>
        <p:sp>
          <p:nvSpPr>
            <p:cNvPr id="34" name="Freeform: Shape 7">
              <a:extLst>
                <a:ext uri="{FF2B5EF4-FFF2-40B4-BE49-F238E27FC236}">
                  <a16:creationId xmlns:a16="http://schemas.microsoft.com/office/drawing/2014/main" id="{3233639F-C3F2-4F69-89CC-F010ADE2BF18}"/>
                </a:ext>
              </a:extLst>
            </p:cNvPr>
            <p:cNvSpPr/>
            <p:nvPr/>
          </p:nvSpPr>
          <p:spPr>
            <a:xfrm>
              <a:off x="8837280" y="3288600"/>
              <a:ext cx="1784520" cy="2121840"/>
            </a:xfrm>
            <a:custGeom>
              <a:avLst/>
              <a:gdLst>
                <a:gd name="textAreaLeft" fmla="*/ 0 w 1784520"/>
                <a:gd name="textAreaRight" fmla="*/ 1785960 w 1784520"/>
                <a:gd name="textAreaTop" fmla="*/ 0 h 2121840"/>
                <a:gd name="textAreaBottom" fmla="*/ 2123280 h 2121840"/>
              </a:gdLst>
              <a:ahLst/>
              <a:cxnLst/>
              <a:rect l="textAreaLeft" t="textAreaTop" r="textAreaRight" b="textAreaBottom"/>
              <a:pathLst>
                <a:path w="1005146" h="1194887">
                  <a:moveTo>
                    <a:pt x="844181" y="831745"/>
                  </a:moveTo>
                  <a:cubicBezTo>
                    <a:pt x="842648" y="912851"/>
                    <a:pt x="837685" y="994849"/>
                    <a:pt x="811728" y="1069347"/>
                  </a:cubicBezTo>
                  <a:cubicBezTo>
                    <a:pt x="803921" y="1091764"/>
                    <a:pt x="791905" y="1110918"/>
                    <a:pt x="770603" y="1122293"/>
                  </a:cubicBezTo>
                  <a:cubicBezTo>
                    <a:pt x="739600" y="1138827"/>
                    <a:pt x="701654" y="1150286"/>
                    <a:pt x="668197" y="1161104"/>
                  </a:cubicBezTo>
                  <a:cubicBezTo>
                    <a:pt x="628633" y="1173873"/>
                    <a:pt x="587843" y="1182935"/>
                    <a:pt x="546524" y="1187786"/>
                  </a:cubicBezTo>
                  <a:cubicBezTo>
                    <a:pt x="500576" y="1193167"/>
                    <a:pt x="425715" y="1204905"/>
                    <a:pt x="384730" y="1177080"/>
                  </a:cubicBezTo>
                  <a:cubicBezTo>
                    <a:pt x="360223" y="1160435"/>
                    <a:pt x="336719" y="1142033"/>
                    <a:pt x="312853" y="1124524"/>
                  </a:cubicBezTo>
                  <a:cubicBezTo>
                    <a:pt x="265901" y="1090091"/>
                    <a:pt x="219033" y="1055518"/>
                    <a:pt x="172528" y="1020500"/>
                  </a:cubicBezTo>
                  <a:cubicBezTo>
                    <a:pt x="158253" y="1009766"/>
                    <a:pt x="139405" y="995992"/>
                    <a:pt x="133439" y="978260"/>
                  </a:cubicBezTo>
                  <a:cubicBezTo>
                    <a:pt x="128531" y="963678"/>
                    <a:pt x="136394" y="949236"/>
                    <a:pt x="138011" y="934459"/>
                  </a:cubicBezTo>
                  <a:cubicBezTo>
                    <a:pt x="142054" y="897126"/>
                    <a:pt x="141831" y="859152"/>
                    <a:pt x="140018" y="821680"/>
                  </a:cubicBezTo>
                  <a:cubicBezTo>
                    <a:pt x="137314" y="765946"/>
                    <a:pt x="125325" y="710881"/>
                    <a:pt x="122481" y="655370"/>
                  </a:cubicBezTo>
                  <a:cubicBezTo>
                    <a:pt x="119944" y="605798"/>
                    <a:pt x="113559" y="561495"/>
                    <a:pt x="91980" y="515853"/>
                  </a:cubicBezTo>
                  <a:cubicBezTo>
                    <a:pt x="63095" y="454710"/>
                    <a:pt x="44303" y="390249"/>
                    <a:pt x="30335" y="324227"/>
                  </a:cubicBezTo>
                  <a:cubicBezTo>
                    <a:pt x="20994" y="280119"/>
                    <a:pt x="10288" y="236290"/>
                    <a:pt x="223" y="192350"/>
                  </a:cubicBezTo>
                  <a:cubicBezTo>
                    <a:pt x="-28" y="191207"/>
                    <a:pt x="84" y="189980"/>
                    <a:pt x="0" y="188781"/>
                  </a:cubicBezTo>
                  <a:cubicBezTo>
                    <a:pt x="20632" y="178744"/>
                    <a:pt x="41766" y="169571"/>
                    <a:pt x="61784" y="158419"/>
                  </a:cubicBezTo>
                  <a:cubicBezTo>
                    <a:pt x="83559" y="146291"/>
                    <a:pt x="107426" y="141969"/>
                    <a:pt x="131041" y="136225"/>
                  </a:cubicBezTo>
                  <a:cubicBezTo>
                    <a:pt x="174145" y="125742"/>
                    <a:pt x="217277" y="115370"/>
                    <a:pt x="260297" y="104608"/>
                  </a:cubicBezTo>
                  <a:cubicBezTo>
                    <a:pt x="281152" y="99395"/>
                    <a:pt x="300390" y="89887"/>
                    <a:pt x="315892" y="75166"/>
                  </a:cubicBezTo>
                  <a:cubicBezTo>
                    <a:pt x="344024" y="48456"/>
                    <a:pt x="378011" y="20742"/>
                    <a:pt x="414200" y="8670"/>
                  </a:cubicBezTo>
                  <a:cubicBezTo>
                    <a:pt x="452258" y="-4044"/>
                    <a:pt x="488977" y="-921"/>
                    <a:pt x="526840" y="6244"/>
                  </a:cubicBezTo>
                  <a:cubicBezTo>
                    <a:pt x="554972" y="11569"/>
                    <a:pt x="581486" y="33233"/>
                    <a:pt x="605213" y="50408"/>
                  </a:cubicBezTo>
                  <a:cubicBezTo>
                    <a:pt x="626793" y="66021"/>
                    <a:pt x="653280" y="68781"/>
                    <a:pt x="678763" y="73298"/>
                  </a:cubicBezTo>
                  <a:cubicBezTo>
                    <a:pt x="742722" y="84590"/>
                    <a:pt x="806681" y="95798"/>
                    <a:pt x="870668" y="106783"/>
                  </a:cubicBezTo>
                  <a:cubicBezTo>
                    <a:pt x="896207" y="111160"/>
                    <a:pt x="921858" y="114813"/>
                    <a:pt x="947481" y="118800"/>
                  </a:cubicBezTo>
                  <a:cubicBezTo>
                    <a:pt x="948791" y="146263"/>
                    <a:pt x="947425" y="173753"/>
                    <a:pt x="944330" y="200909"/>
                  </a:cubicBezTo>
                  <a:cubicBezTo>
                    <a:pt x="941625" y="224664"/>
                    <a:pt x="953754" y="238186"/>
                    <a:pt x="968893" y="252908"/>
                  </a:cubicBezTo>
                  <a:cubicBezTo>
                    <a:pt x="989163" y="272619"/>
                    <a:pt x="1002127" y="297629"/>
                    <a:pt x="1004804" y="325844"/>
                  </a:cubicBezTo>
                  <a:cubicBezTo>
                    <a:pt x="1007787" y="357210"/>
                    <a:pt x="990947" y="380352"/>
                    <a:pt x="967220" y="398837"/>
                  </a:cubicBezTo>
                  <a:cubicBezTo>
                    <a:pt x="954785" y="408539"/>
                    <a:pt x="940901" y="416262"/>
                    <a:pt x="929637" y="427554"/>
                  </a:cubicBezTo>
                  <a:cubicBezTo>
                    <a:pt x="896347" y="460872"/>
                    <a:pt x="870417" y="504645"/>
                    <a:pt x="857341" y="549868"/>
                  </a:cubicBezTo>
                  <a:cubicBezTo>
                    <a:pt x="842983" y="599552"/>
                    <a:pt x="848196" y="652777"/>
                    <a:pt x="846356" y="703827"/>
                  </a:cubicBezTo>
                  <a:cubicBezTo>
                    <a:pt x="844823" y="745342"/>
                    <a:pt x="844990" y="788418"/>
                    <a:pt x="844181" y="831745"/>
                  </a:cubicBezTo>
                  <a:close/>
                </a:path>
              </a:pathLst>
            </a:custGeom>
            <a:solidFill>
              <a:srgbClr val="F9B17D"/>
            </a:solidFill>
            <a:ln w="2788">
              <a:noFill/>
            </a:ln>
          </p:spPr>
          <p:style>
            <a:lnRef idx="0">
              <a:srgbClr val="FFFFFF"/>
            </a:lnRef>
            <a:fillRef idx="0">
              <a:srgbClr val="FFFFFF"/>
            </a:fillRef>
            <a:effectRef idx="0">
              <a:srgbClr val="FFFFFF"/>
            </a:effectRef>
            <a:fontRef idx="minor"/>
          </p:style>
          <p:txBody>
            <a:bodyPr lIns="120000" tIns="60000" rIns="120000" bIns="60000" anchor="ctr">
              <a:noAutofit/>
            </a:bodyPr>
            <a:lstStyle/>
            <a:p>
              <a:pPr defTabSz="1219170"/>
              <a:endParaRPr lang="en-US" sz="2400" spc="-1" dirty="0">
                <a:solidFill>
                  <a:schemeClr val="dk1"/>
                </a:solidFill>
                <a:latin typeface="Arial" panose="020B0604020202020204"/>
                <a:ea typeface="Arial Unicode MS"/>
              </a:endParaRPr>
            </a:p>
          </p:txBody>
        </p:sp>
        <p:sp>
          <p:nvSpPr>
            <p:cNvPr id="35" name="Freeform: Shape 8">
              <a:extLst>
                <a:ext uri="{FF2B5EF4-FFF2-40B4-BE49-F238E27FC236}">
                  <a16:creationId xmlns:a16="http://schemas.microsoft.com/office/drawing/2014/main" id="{2E5996C8-6BD5-47DE-B0E1-A1D2DC65A1A6}"/>
                </a:ext>
              </a:extLst>
            </p:cNvPr>
            <p:cNvSpPr/>
            <p:nvPr/>
          </p:nvSpPr>
          <p:spPr>
            <a:xfrm>
              <a:off x="9136080" y="4335480"/>
              <a:ext cx="1193040" cy="687240"/>
            </a:xfrm>
            <a:custGeom>
              <a:avLst/>
              <a:gdLst>
                <a:gd name="textAreaLeft" fmla="*/ 0 w 1193040"/>
                <a:gd name="textAreaRight" fmla="*/ 1194480 w 1193040"/>
                <a:gd name="textAreaTop" fmla="*/ 0 h 687240"/>
                <a:gd name="textAreaBottom" fmla="*/ 688680 h 687240"/>
              </a:gdLst>
              <a:ahLst/>
              <a:cxnLst/>
              <a:rect l="textAreaLeft" t="textAreaTop" r="textAreaRight" b="textAreaBottom"/>
              <a:pathLst>
                <a:path w="672267" h="387510">
                  <a:moveTo>
                    <a:pt x="0" y="62677"/>
                  </a:moveTo>
                  <a:cubicBezTo>
                    <a:pt x="19210" y="65465"/>
                    <a:pt x="36357" y="72268"/>
                    <a:pt x="53671" y="78485"/>
                  </a:cubicBezTo>
                  <a:cubicBezTo>
                    <a:pt x="113671" y="100037"/>
                    <a:pt x="173699" y="121450"/>
                    <a:pt x="234451" y="140743"/>
                  </a:cubicBezTo>
                  <a:cubicBezTo>
                    <a:pt x="266013" y="150753"/>
                    <a:pt x="298299" y="152844"/>
                    <a:pt x="331171" y="144424"/>
                  </a:cubicBezTo>
                  <a:cubicBezTo>
                    <a:pt x="391422" y="129033"/>
                    <a:pt x="451896" y="114535"/>
                    <a:pt x="512369" y="100065"/>
                  </a:cubicBezTo>
                  <a:cubicBezTo>
                    <a:pt x="546635" y="91868"/>
                    <a:pt x="577081" y="76952"/>
                    <a:pt x="603903" y="53866"/>
                  </a:cubicBezTo>
                  <a:cubicBezTo>
                    <a:pt x="625845" y="34963"/>
                    <a:pt x="648931" y="17398"/>
                    <a:pt x="672267" y="0"/>
                  </a:cubicBezTo>
                  <a:cubicBezTo>
                    <a:pt x="662620" y="11180"/>
                    <a:pt x="346199" y="374777"/>
                    <a:pt x="339925" y="384312"/>
                  </a:cubicBezTo>
                  <a:cubicBezTo>
                    <a:pt x="336691" y="389219"/>
                    <a:pt x="334266" y="387825"/>
                    <a:pt x="330892" y="384507"/>
                  </a:cubicBezTo>
                  <a:cubicBezTo>
                    <a:pt x="318569" y="372351"/>
                    <a:pt x="17983" y="79991"/>
                    <a:pt x="0" y="62677"/>
                  </a:cubicBezTo>
                  <a:close/>
                </a:path>
              </a:pathLst>
            </a:custGeom>
            <a:solidFill>
              <a:srgbClr val="D47E41"/>
            </a:solidFill>
            <a:ln w="2788">
              <a:noFill/>
            </a:ln>
          </p:spPr>
          <p:style>
            <a:lnRef idx="0">
              <a:srgbClr val="FFFFFF"/>
            </a:lnRef>
            <a:fillRef idx="0">
              <a:srgbClr val="FFFFFF"/>
            </a:fillRef>
            <a:effectRef idx="0">
              <a:srgbClr val="FFFFFF"/>
            </a:effectRef>
            <a:fontRef idx="minor"/>
          </p:style>
          <p:txBody>
            <a:bodyPr lIns="120000" tIns="60000" rIns="120000" bIns="60000" anchor="ctr">
              <a:noAutofit/>
            </a:bodyPr>
            <a:lstStyle/>
            <a:p>
              <a:pPr defTabSz="1219170"/>
              <a:endParaRPr lang="en-US" sz="2400" spc="-1">
                <a:solidFill>
                  <a:schemeClr val="dk1"/>
                </a:solidFill>
                <a:latin typeface="Arial" panose="020B0604020202020204"/>
                <a:ea typeface="Arial Unicode MS"/>
              </a:endParaRPr>
            </a:p>
          </p:txBody>
        </p:sp>
        <p:sp>
          <p:nvSpPr>
            <p:cNvPr id="36" name="Freeform: Shape 9">
              <a:extLst>
                <a:ext uri="{FF2B5EF4-FFF2-40B4-BE49-F238E27FC236}">
                  <a16:creationId xmlns:a16="http://schemas.microsoft.com/office/drawing/2014/main" id="{CF189DFE-2444-46DB-BB6C-74F6690015EE}"/>
                </a:ext>
              </a:extLst>
            </p:cNvPr>
            <p:cNvSpPr/>
            <p:nvPr/>
          </p:nvSpPr>
          <p:spPr>
            <a:xfrm>
              <a:off x="9356760" y="3619800"/>
              <a:ext cx="690120" cy="228240"/>
            </a:xfrm>
            <a:custGeom>
              <a:avLst/>
              <a:gdLst>
                <a:gd name="textAreaLeft" fmla="*/ 0 w 690120"/>
                <a:gd name="textAreaRight" fmla="*/ 691560 w 690120"/>
                <a:gd name="textAreaTop" fmla="*/ 0 h 228240"/>
                <a:gd name="textAreaBottom" fmla="*/ 229680 h 228240"/>
              </a:gdLst>
              <a:ahLst/>
              <a:cxnLst/>
              <a:rect l="textAreaLeft" t="textAreaTop" r="textAreaRight" b="textAreaBottom"/>
              <a:pathLst>
                <a:path w="389231" h="129256">
                  <a:moveTo>
                    <a:pt x="3023" y="114876"/>
                  </a:moveTo>
                  <a:cubicBezTo>
                    <a:pt x="7122" y="111140"/>
                    <a:pt x="11667" y="107934"/>
                    <a:pt x="16072" y="104560"/>
                  </a:cubicBezTo>
                  <a:cubicBezTo>
                    <a:pt x="27392" y="95889"/>
                    <a:pt x="33107" y="83343"/>
                    <a:pt x="39408" y="71159"/>
                  </a:cubicBezTo>
                  <a:cubicBezTo>
                    <a:pt x="53042" y="44672"/>
                    <a:pt x="76155" y="29003"/>
                    <a:pt x="102419" y="17320"/>
                  </a:cubicBezTo>
                  <a:cubicBezTo>
                    <a:pt x="120040" y="9486"/>
                    <a:pt x="138804" y="7395"/>
                    <a:pt x="157958" y="5192"/>
                  </a:cubicBezTo>
                  <a:cubicBezTo>
                    <a:pt x="175356" y="3185"/>
                    <a:pt x="190551" y="3324"/>
                    <a:pt x="210403" y="341"/>
                  </a:cubicBezTo>
                  <a:cubicBezTo>
                    <a:pt x="222698" y="-496"/>
                    <a:pt x="229557" y="313"/>
                    <a:pt x="239343" y="1623"/>
                  </a:cubicBezTo>
                  <a:cubicBezTo>
                    <a:pt x="255877" y="3826"/>
                    <a:pt x="270653" y="9179"/>
                    <a:pt x="284594" y="17320"/>
                  </a:cubicBezTo>
                  <a:cubicBezTo>
                    <a:pt x="294854" y="23315"/>
                    <a:pt x="354492" y="63854"/>
                    <a:pt x="374204" y="77738"/>
                  </a:cubicBezTo>
                  <a:cubicBezTo>
                    <a:pt x="379529" y="81475"/>
                    <a:pt x="384241" y="85573"/>
                    <a:pt x="389231" y="91205"/>
                  </a:cubicBezTo>
                  <a:cubicBezTo>
                    <a:pt x="381759" y="92878"/>
                    <a:pt x="375709" y="96279"/>
                    <a:pt x="368432" y="96028"/>
                  </a:cubicBezTo>
                  <a:cubicBezTo>
                    <a:pt x="359204" y="95694"/>
                    <a:pt x="349919" y="96001"/>
                    <a:pt x="340663" y="96112"/>
                  </a:cubicBezTo>
                  <a:cubicBezTo>
                    <a:pt x="322317" y="96335"/>
                    <a:pt x="263153" y="110861"/>
                    <a:pt x="251192" y="113872"/>
                  </a:cubicBezTo>
                  <a:cubicBezTo>
                    <a:pt x="232958" y="118445"/>
                    <a:pt x="194733" y="124383"/>
                    <a:pt x="194148" y="124467"/>
                  </a:cubicBezTo>
                  <a:cubicBezTo>
                    <a:pt x="157456" y="130015"/>
                    <a:pt x="120403" y="130406"/>
                    <a:pt x="83655" y="127367"/>
                  </a:cubicBezTo>
                  <a:cubicBezTo>
                    <a:pt x="69520" y="126196"/>
                    <a:pt x="10747" y="125554"/>
                    <a:pt x="5979" y="124997"/>
                  </a:cubicBezTo>
                  <a:cubicBezTo>
                    <a:pt x="2661" y="124049"/>
                    <a:pt x="-3835" y="121094"/>
                    <a:pt x="3023" y="114876"/>
                  </a:cubicBezTo>
                  <a:close/>
                </a:path>
              </a:pathLst>
            </a:custGeom>
            <a:solidFill>
              <a:srgbClr val="EE3F95"/>
            </a:solidFill>
            <a:ln w="2788">
              <a:noFill/>
            </a:ln>
          </p:spPr>
          <p:style>
            <a:lnRef idx="0">
              <a:srgbClr val="FFFFFF"/>
            </a:lnRef>
            <a:fillRef idx="0">
              <a:srgbClr val="FFFFFF"/>
            </a:fillRef>
            <a:effectRef idx="0">
              <a:srgbClr val="FFFFFF"/>
            </a:effectRef>
            <a:fontRef idx="minor"/>
          </p:style>
          <p:txBody>
            <a:bodyPr lIns="120000" tIns="60000" rIns="120000" bIns="60000" anchor="ctr">
              <a:noAutofit/>
            </a:bodyPr>
            <a:lstStyle/>
            <a:p>
              <a:pPr defTabSz="1219170"/>
              <a:endParaRPr lang="en-US" sz="2400" spc="-1">
                <a:solidFill>
                  <a:schemeClr val="dk1"/>
                </a:solidFill>
                <a:latin typeface="Arial" panose="020B0604020202020204"/>
                <a:ea typeface="Arial Unicode MS"/>
              </a:endParaRPr>
            </a:p>
          </p:txBody>
        </p:sp>
        <p:sp>
          <p:nvSpPr>
            <p:cNvPr id="37" name="Freeform: Shape 10">
              <a:extLst>
                <a:ext uri="{FF2B5EF4-FFF2-40B4-BE49-F238E27FC236}">
                  <a16:creationId xmlns:a16="http://schemas.microsoft.com/office/drawing/2014/main" id="{29D2FF37-EA0E-4153-A9CE-CAA028E16120}"/>
                </a:ext>
              </a:extLst>
            </p:cNvPr>
            <p:cNvSpPr/>
            <p:nvPr/>
          </p:nvSpPr>
          <p:spPr>
            <a:xfrm>
              <a:off x="9492120" y="3344760"/>
              <a:ext cx="104760" cy="65520"/>
            </a:xfrm>
            <a:custGeom>
              <a:avLst/>
              <a:gdLst>
                <a:gd name="textAreaLeft" fmla="*/ 0 w 104760"/>
                <a:gd name="textAreaRight" fmla="*/ 106200 w 104760"/>
                <a:gd name="textAreaTop" fmla="*/ 0 h 65520"/>
                <a:gd name="textAreaBottom" fmla="*/ 66960 h 65520"/>
              </a:gdLst>
              <a:ahLst/>
              <a:cxnLst/>
              <a:rect l="textAreaLeft" t="textAreaTop" r="textAreaRight" b="textAreaBottom"/>
              <a:pathLst>
                <a:path w="59816" h="37610">
                  <a:moveTo>
                    <a:pt x="29721" y="37611"/>
                  </a:moveTo>
                  <a:cubicBezTo>
                    <a:pt x="20827" y="35938"/>
                    <a:pt x="12044" y="34627"/>
                    <a:pt x="3931" y="30696"/>
                  </a:cubicBezTo>
                  <a:cubicBezTo>
                    <a:pt x="-558" y="28521"/>
                    <a:pt x="-1060" y="26151"/>
                    <a:pt x="1700" y="21635"/>
                  </a:cubicBezTo>
                  <a:cubicBezTo>
                    <a:pt x="10567" y="7248"/>
                    <a:pt x="24869" y="2508"/>
                    <a:pt x="39981" y="139"/>
                  </a:cubicBezTo>
                  <a:cubicBezTo>
                    <a:pt x="48429" y="-1200"/>
                    <a:pt x="59832" y="7499"/>
                    <a:pt x="59135" y="11625"/>
                  </a:cubicBezTo>
                  <a:cubicBezTo>
                    <a:pt x="60250" y="12434"/>
                    <a:pt x="59860" y="13800"/>
                    <a:pt x="58940" y="14748"/>
                  </a:cubicBezTo>
                  <a:cubicBezTo>
                    <a:pt x="51384" y="22583"/>
                    <a:pt x="45780" y="32564"/>
                    <a:pt x="34795" y="36579"/>
                  </a:cubicBezTo>
                  <a:cubicBezTo>
                    <a:pt x="33178" y="37164"/>
                    <a:pt x="31366" y="37276"/>
                    <a:pt x="29721" y="37611"/>
                  </a:cubicBezTo>
                  <a:close/>
                </a:path>
              </a:pathLst>
            </a:custGeom>
            <a:solidFill>
              <a:srgbClr val="CB7436"/>
            </a:solidFill>
            <a:ln w="2788">
              <a:noFill/>
            </a:ln>
          </p:spPr>
          <p:style>
            <a:lnRef idx="0">
              <a:srgbClr val="FFFFFF"/>
            </a:lnRef>
            <a:fillRef idx="0">
              <a:srgbClr val="FFFFFF"/>
            </a:fillRef>
            <a:effectRef idx="0">
              <a:srgbClr val="FFFFFF"/>
            </a:effectRef>
            <a:fontRef idx="minor"/>
          </p:style>
          <p:txBody>
            <a:bodyPr lIns="120000" tIns="29280" rIns="120000" bIns="29280" anchor="ctr">
              <a:noAutofit/>
            </a:bodyPr>
            <a:lstStyle/>
            <a:p>
              <a:pPr defTabSz="1219170"/>
              <a:endParaRPr lang="en-US" sz="2400" spc="-1">
                <a:solidFill>
                  <a:schemeClr val="dk1"/>
                </a:solidFill>
                <a:latin typeface="Arial" panose="020B0604020202020204"/>
                <a:ea typeface="Arial Unicode MS"/>
              </a:endParaRPr>
            </a:p>
          </p:txBody>
        </p:sp>
        <p:sp>
          <p:nvSpPr>
            <p:cNvPr id="38" name="Freeform: Shape 11">
              <a:extLst>
                <a:ext uri="{FF2B5EF4-FFF2-40B4-BE49-F238E27FC236}">
                  <a16:creationId xmlns:a16="http://schemas.microsoft.com/office/drawing/2014/main" id="{17E7B65B-1451-4845-AFED-D8D21C9137C9}"/>
                </a:ext>
              </a:extLst>
            </p:cNvPr>
            <p:cNvSpPr/>
            <p:nvPr/>
          </p:nvSpPr>
          <p:spPr>
            <a:xfrm>
              <a:off x="9704160" y="3345480"/>
              <a:ext cx="95040" cy="59040"/>
            </a:xfrm>
            <a:custGeom>
              <a:avLst/>
              <a:gdLst>
                <a:gd name="textAreaLeft" fmla="*/ 0 w 95040"/>
                <a:gd name="textAreaRight" fmla="*/ 96480 w 95040"/>
                <a:gd name="textAreaTop" fmla="*/ 0 h 59040"/>
                <a:gd name="textAreaBottom" fmla="*/ 60480 h 59040"/>
              </a:gdLst>
              <a:ahLst/>
              <a:cxnLst/>
              <a:rect l="textAreaLeft" t="textAreaTop" r="textAreaRight" b="textAreaBottom"/>
              <a:pathLst>
                <a:path w="54194" h="34018">
                  <a:moveTo>
                    <a:pt x="36122" y="34018"/>
                  </a:moveTo>
                  <a:cubicBezTo>
                    <a:pt x="21150" y="33433"/>
                    <a:pt x="11671" y="23563"/>
                    <a:pt x="1773" y="15394"/>
                  </a:cubicBezTo>
                  <a:cubicBezTo>
                    <a:pt x="-1796" y="12438"/>
                    <a:pt x="518" y="5691"/>
                    <a:pt x="4338" y="2290"/>
                  </a:cubicBezTo>
                  <a:cubicBezTo>
                    <a:pt x="8325" y="-24"/>
                    <a:pt x="10779" y="-247"/>
                    <a:pt x="13511" y="171"/>
                  </a:cubicBezTo>
                  <a:cubicBezTo>
                    <a:pt x="24245" y="1816"/>
                    <a:pt x="32972" y="784"/>
                    <a:pt x="43093" y="6667"/>
                  </a:cubicBezTo>
                  <a:cubicBezTo>
                    <a:pt x="50035" y="10710"/>
                    <a:pt x="56252" y="14641"/>
                    <a:pt x="53548" y="23814"/>
                  </a:cubicBezTo>
                  <a:cubicBezTo>
                    <a:pt x="50899" y="32680"/>
                    <a:pt x="42842" y="32903"/>
                    <a:pt x="36122" y="34018"/>
                  </a:cubicBezTo>
                  <a:close/>
                </a:path>
              </a:pathLst>
            </a:custGeom>
            <a:solidFill>
              <a:srgbClr val="CB7435"/>
            </a:solidFill>
            <a:ln w="2788">
              <a:noFill/>
            </a:ln>
          </p:spPr>
          <p:style>
            <a:lnRef idx="0">
              <a:srgbClr val="FFFFFF"/>
            </a:lnRef>
            <a:fillRef idx="0">
              <a:srgbClr val="FFFFFF"/>
            </a:fillRef>
            <a:effectRef idx="0">
              <a:srgbClr val="FFFFFF"/>
            </a:effectRef>
            <a:fontRef idx="minor"/>
          </p:style>
          <p:txBody>
            <a:bodyPr lIns="120000" tIns="20640" rIns="120000" bIns="20640" anchor="ctr">
              <a:noAutofit/>
            </a:bodyPr>
            <a:lstStyle/>
            <a:p>
              <a:pPr defTabSz="1219170"/>
              <a:endParaRPr lang="en-US" sz="2400" spc="-1">
                <a:solidFill>
                  <a:schemeClr val="dk1"/>
                </a:solidFill>
                <a:latin typeface="Arial" panose="020B0604020202020204"/>
                <a:ea typeface="Arial Unicode MS"/>
              </a:endParaRPr>
            </a:p>
          </p:txBody>
        </p:sp>
        <p:sp>
          <p:nvSpPr>
            <p:cNvPr id="39" name="Freeform: Shape 12">
              <a:extLst>
                <a:ext uri="{FF2B5EF4-FFF2-40B4-BE49-F238E27FC236}">
                  <a16:creationId xmlns:a16="http://schemas.microsoft.com/office/drawing/2014/main" id="{9AB45598-3202-4A68-B10F-EE01D4222ADB}"/>
                </a:ext>
              </a:extLst>
            </p:cNvPr>
            <p:cNvSpPr/>
            <p:nvPr/>
          </p:nvSpPr>
          <p:spPr>
            <a:xfrm>
              <a:off x="8319600" y="2760480"/>
              <a:ext cx="2621520" cy="873720"/>
            </a:xfrm>
            <a:custGeom>
              <a:avLst/>
              <a:gdLst>
                <a:gd name="textAreaLeft" fmla="*/ 0 w 2621520"/>
                <a:gd name="textAreaRight" fmla="*/ 2622960 w 2621520"/>
                <a:gd name="textAreaTop" fmla="*/ 0 h 873720"/>
                <a:gd name="textAreaBottom" fmla="*/ 875160 h 873720"/>
              </a:gdLst>
              <a:ahLst/>
              <a:cxnLst/>
              <a:rect l="textAreaLeft" t="textAreaTop" r="textAreaRight" b="textAreaBottom"/>
              <a:pathLst>
                <a:path w="1476076" h="492462">
                  <a:moveTo>
                    <a:pt x="0" y="135530"/>
                  </a:moveTo>
                  <a:cubicBezTo>
                    <a:pt x="33541" y="184266"/>
                    <a:pt x="81385" y="256171"/>
                    <a:pt x="114396" y="305241"/>
                  </a:cubicBezTo>
                  <a:cubicBezTo>
                    <a:pt x="139545" y="342658"/>
                    <a:pt x="168513" y="377788"/>
                    <a:pt x="185102" y="420474"/>
                  </a:cubicBezTo>
                  <a:cubicBezTo>
                    <a:pt x="191013" y="435725"/>
                    <a:pt x="192741" y="458392"/>
                    <a:pt x="205595" y="470436"/>
                  </a:cubicBezTo>
                  <a:cubicBezTo>
                    <a:pt x="212147" y="476570"/>
                    <a:pt x="221821" y="477518"/>
                    <a:pt x="230492" y="479832"/>
                  </a:cubicBezTo>
                  <a:cubicBezTo>
                    <a:pt x="243736" y="483373"/>
                    <a:pt x="256227" y="491208"/>
                    <a:pt x="270056" y="492351"/>
                  </a:cubicBezTo>
                  <a:cubicBezTo>
                    <a:pt x="282212" y="493355"/>
                    <a:pt x="294814" y="487388"/>
                    <a:pt x="305548" y="482202"/>
                  </a:cubicBezTo>
                  <a:cubicBezTo>
                    <a:pt x="332035" y="469433"/>
                    <a:pt x="355901" y="455102"/>
                    <a:pt x="384256" y="445873"/>
                  </a:cubicBezTo>
                  <a:cubicBezTo>
                    <a:pt x="463215" y="420195"/>
                    <a:pt x="563559" y="420501"/>
                    <a:pt x="625901" y="359414"/>
                  </a:cubicBezTo>
                  <a:cubicBezTo>
                    <a:pt x="656012" y="329916"/>
                    <a:pt x="694823" y="306357"/>
                    <a:pt x="735445" y="303457"/>
                  </a:cubicBezTo>
                  <a:cubicBezTo>
                    <a:pt x="769432" y="301031"/>
                    <a:pt x="803977" y="305381"/>
                    <a:pt x="836152" y="316673"/>
                  </a:cubicBezTo>
                  <a:cubicBezTo>
                    <a:pt x="861496" y="325567"/>
                    <a:pt x="897462" y="352751"/>
                    <a:pt x="922583" y="362091"/>
                  </a:cubicBezTo>
                  <a:cubicBezTo>
                    <a:pt x="951495" y="372797"/>
                    <a:pt x="984060" y="375195"/>
                    <a:pt x="1014311" y="380436"/>
                  </a:cubicBezTo>
                  <a:cubicBezTo>
                    <a:pt x="1087945" y="393178"/>
                    <a:pt x="1161551" y="406338"/>
                    <a:pt x="1235352" y="417964"/>
                  </a:cubicBezTo>
                  <a:cubicBezTo>
                    <a:pt x="1244163" y="419358"/>
                    <a:pt x="1249265" y="422955"/>
                    <a:pt x="1257183" y="417212"/>
                  </a:cubicBezTo>
                  <a:cubicBezTo>
                    <a:pt x="1268140" y="409293"/>
                    <a:pt x="1273772" y="396106"/>
                    <a:pt x="1281188" y="385232"/>
                  </a:cubicBezTo>
                  <a:cubicBezTo>
                    <a:pt x="1290612" y="371347"/>
                    <a:pt x="1404618" y="223522"/>
                    <a:pt x="1417443" y="199600"/>
                  </a:cubicBezTo>
                  <a:cubicBezTo>
                    <a:pt x="1445101" y="147992"/>
                    <a:pt x="1468103" y="50771"/>
                    <a:pt x="1476077" y="0"/>
                  </a:cubicBezTo>
                  <a:lnTo>
                    <a:pt x="0" y="135530"/>
                  </a:lnTo>
                  <a:close/>
                </a:path>
              </a:pathLst>
            </a:custGeom>
            <a:solidFill>
              <a:schemeClr val="bg1">
                <a:lumMod val="50000"/>
              </a:schemeClr>
            </a:solidFill>
            <a:ln w="2788">
              <a:noFill/>
            </a:ln>
          </p:spPr>
          <p:style>
            <a:lnRef idx="0">
              <a:srgbClr val="FFFFFF"/>
            </a:lnRef>
            <a:fillRef idx="0">
              <a:srgbClr val="FFFFFF"/>
            </a:fillRef>
            <a:effectRef idx="0">
              <a:srgbClr val="FFFFFF"/>
            </a:effectRef>
            <a:fontRef idx="minor"/>
          </p:style>
          <p:txBody>
            <a:bodyPr lIns="120000" tIns="60000" rIns="120000" bIns="60000" anchor="ctr">
              <a:noAutofit/>
            </a:bodyPr>
            <a:lstStyle/>
            <a:p>
              <a:pPr defTabSz="1219170"/>
              <a:endParaRPr lang="en-US" sz="2400" spc="-1">
                <a:solidFill>
                  <a:schemeClr val="dk1"/>
                </a:solidFill>
                <a:latin typeface="Arial" panose="020B0604020202020204"/>
                <a:ea typeface="Arial Unicode MS"/>
              </a:endParaRPr>
            </a:p>
          </p:txBody>
        </p:sp>
        <p:sp>
          <p:nvSpPr>
            <p:cNvPr id="40" name="Freeform: Shape 13">
              <a:extLst>
                <a:ext uri="{FF2B5EF4-FFF2-40B4-BE49-F238E27FC236}">
                  <a16:creationId xmlns:a16="http://schemas.microsoft.com/office/drawing/2014/main" id="{3D48004C-27BE-4B90-B2F9-2A96F15878C5}"/>
                </a:ext>
              </a:extLst>
            </p:cNvPr>
            <p:cNvSpPr/>
            <p:nvPr/>
          </p:nvSpPr>
          <p:spPr>
            <a:xfrm>
              <a:off x="8248680" y="1814760"/>
              <a:ext cx="2718360" cy="1366920"/>
            </a:xfrm>
            <a:custGeom>
              <a:avLst/>
              <a:gdLst>
                <a:gd name="textAreaLeft" fmla="*/ 0 w 2718360"/>
                <a:gd name="textAreaRight" fmla="*/ 2719800 w 2718360"/>
                <a:gd name="textAreaTop" fmla="*/ 0 h 1366920"/>
                <a:gd name="textAreaBottom" fmla="*/ 1368360 h 1366920"/>
              </a:gdLst>
              <a:ahLst/>
              <a:cxnLst/>
              <a:rect l="textAreaLeft" t="textAreaTop" r="textAreaRight" b="textAreaBottom"/>
              <a:pathLst>
                <a:path w="1530507" h="770128">
                  <a:moveTo>
                    <a:pt x="1529388" y="453896"/>
                  </a:moveTo>
                  <a:cubicBezTo>
                    <a:pt x="1529388" y="453896"/>
                    <a:pt x="1525429" y="317447"/>
                    <a:pt x="1524397" y="262995"/>
                  </a:cubicBezTo>
                  <a:cubicBezTo>
                    <a:pt x="1523589" y="220923"/>
                    <a:pt x="1528273" y="175254"/>
                    <a:pt x="1499555" y="140793"/>
                  </a:cubicBezTo>
                  <a:cubicBezTo>
                    <a:pt x="1474490" y="112800"/>
                    <a:pt x="1449007" y="85198"/>
                    <a:pt x="1423914" y="57261"/>
                  </a:cubicBezTo>
                  <a:cubicBezTo>
                    <a:pt x="1411005" y="42902"/>
                    <a:pt x="1394555" y="35486"/>
                    <a:pt x="1376181" y="31360"/>
                  </a:cubicBezTo>
                  <a:cubicBezTo>
                    <a:pt x="1338765" y="22967"/>
                    <a:pt x="1300624" y="18479"/>
                    <a:pt x="1263152" y="10449"/>
                  </a:cubicBezTo>
                  <a:cubicBezTo>
                    <a:pt x="1154946" y="-12748"/>
                    <a:pt x="1041414" y="8469"/>
                    <a:pt x="932818" y="18618"/>
                  </a:cubicBezTo>
                  <a:cubicBezTo>
                    <a:pt x="817530" y="29380"/>
                    <a:pt x="702242" y="40170"/>
                    <a:pt x="586954" y="50932"/>
                  </a:cubicBezTo>
                  <a:cubicBezTo>
                    <a:pt x="453097" y="63730"/>
                    <a:pt x="319184" y="75941"/>
                    <a:pt x="185272" y="88098"/>
                  </a:cubicBezTo>
                  <a:cubicBezTo>
                    <a:pt x="150086" y="91304"/>
                    <a:pt x="114147" y="96434"/>
                    <a:pt x="87633" y="122140"/>
                  </a:cubicBezTo>
                  <a:cubicBezTo>
                    <a:pt x="65356" y="143748"/>
                    <a:pt x="43134" y="165384"/>
                    <a:pt x="21555" y="187689"/>
                  </a:cubicBezTo>
                  <a:cubicBezTo>
                    <a:pt x="11015" y="198590"/>
                    <a:pt x="5384" y="211694"/>
                    <a:pt x="3543" y="226555"/>
                  </a:cubicBezTo>
                  <a:cubicBezTo>
                    <a:pt x="-4458" y="291211"/>
                    <a:pt x="3460" y="358292"/>
                    <a:pt x="4408" y="422837"/>
                  </a:cubicBezTo>
                  <a:cubicBezTo>
                    <a:pt x="5551" y="462066"/>
                    <a:pt x="6694" y="501322"/>
                    <a:pt x="7837" y="540551"/>
                  </a:cubicBezTo>
                  <a:cubicBezTo>
                    <a:pt x="8618" y="565504"/>
                    <a:pt x="8311" y="589928"/>
                    <a:pt x="13246" y="613236"/>
                  </a:cubicBezTo>
                  <a:cubicBezTo>
                    <a:pt x="15811" y="628320"/>
                    <a:pt x="18878" y="643236"/>
                    <a:pt x="22865" y="657930"/>
                  </a:cubicBezTo>
                  <a:cubicBezTo>
                    <a:pt x="26768" y="672372"/>
                    <a:pt x="34212" y="684556"/>
                    <a:pt x="46173" y="693868"/>
                  </a:cubicBezTo>
                  <a:cubicBezTo>
                    <a:pt x="70681" y="712911"/>
                    <a:pt x="95746" y="731201"/>
                    <a:pt x="120839" y="749463"/>
                  </a:cubicBezTo>
                  <a:cubicBezTo>
                    <a:pt x="150699" y="771182"/>
                    <a:pt x="187000" y="771210"/>
                    <a:pt x="222298" y="769426"/>
                  </a:cubicBezTo>
                  <a:cubicBezTo>
                    <a:pt x="356573" y="762623"/>
                    <a:pt x="490876" y="755848"/>
                    <a:pt x="625206" y="749658"/>
                  </a:cubicBezTo>
                  <a:cubicBezTo>
                    <a:pt x="740857" y="744082"/>
                    <a:pt x="856507" y="738506"/>
                    <a:pt x="972158" y="732958"/>
                  </a:cubicBezTo>
                  <a:cubicBezTo>
                    <a:pt x="1081117" y="727716"/>
                    <a:pt x="1193421" y="723060"/>
                    <a:pt x="1300373" y="694538"/>
                  </a:cubicBezTo>
                  <a:cubicBezTo>
                    <a:pt x="1344509" y="682772"/>
                    <a:pt x="1372892" y="680207"/>
                    <a:pt x="1408747" y="666629"/>
                  </a:cubicBezTo>
                  <a:cubicBezTo>
                    <a:pt x="1426340" y="659965"/>
                    <a:pt x="1453384" y="640867"/>
                    <a:pt x="1464146" y="624807"/>
                  </a:cubicBezTo>
                  <a:cubicBezTo>
                    <a:pt x="1485057" y="593608"/>
                    <a:pt x="1495178" y="563469"/>
                    <a:pt x="1516033" y="532214"/>
                  </a:cubicBezTo>
                  <a:cubicBezTo>
                    <a:pt x="1531033" y="507902"/>
                    <a:pt x="1531981" y="481025"/>
                    <a:pt x="1529388" y="453896"/>
                  </a:cubicBezTo>
                  <a:close/>
                </a:path>
              </a:pathLst>
            </a:custGeom>
            <a:solidFill>
              <a:schemeClr val="tx1"/>
            </a:solidFill>
            <a:ln w="2788">
              <a:noFill/>
            </a:ln>
          </p:spPr>
          <p:style>
            <a:lnRef idx="0">
              <a:srgbClr val="FFFFFF"/>
            </a:lnRef>
            <a:fillRef idx="0">
              <a:srgbClr val="FFFFFF"/>
            </a:fillRef>
            <a:effectRef idx="0">
              <a:srgbClr val="FFFFFF"/>
            </a:effectRef>
            <a:fontRef idx="minor"/>
          </p:style>
          <p:txBody>
            <a:bodyPr lIns="120000" tIns="60000" rIns="120000" bIns="60000" anchor="ctr">
              <a:noAutofit/>
            </a:bodyPr>
            <a:lstStyle/>
            <a:p>
              <a:pPr defTabSz="1219170"/>
              <a:endParaRPr lang="en-US" sz="2400" spc="-1">
                <a:solidFill>
                  <a:schemeClr val="dk1"/>
                </a:solidFill>
                <a:latin typeface="Arial" panose="020B0604020202020204"/>
                <a:ea typeface="Arial Unicode MS"/>
              </a:endParaRPr>
            </a:p>
          </p:txBody>
        </p:sp>
      </p:gr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33E8BD-8F62-46B8-9134-BDCA7B7AF5A6}"/>
              </a:ext>
            </a:extLst>
          </p:cNvPr>
          <p:cNvSpPr>
            <a:spLocks noGrp="1"/>
          </p:cNvSpPr>
          <p:nvPr>
            <p:ph type="title"/>
          </p:nvPr>
        </p:nvSpPr>
        <p:spPr>
          <a:xfrm>
            <a:off x="1207800" y="1525068"/>
            <a:ext cx="6728400" cy="2529300"/>
          </a:xfrm>
        </p:spPr>
        <p:txBody>
          <a:bodyPr/>
          <a:lstStyle/>
          <a:p>
            <a:r>
              <a:rPr lang="fr-FR" sz="7200" dirty="0" err="1"/>
              <a:t>Thank</a:t>
            </a:r>
            <a:r>
              <a:rPr lang="fr-FR" sz="7200" dirty="0"/>
              <a:t> </a:t>
            </a:r>
            <a:r>
              <a:rPr lang="fr-FR" sz="7200" dirty="0" err="1"/>
              <a:t>you</a:t>
            </a:r>
            <a:r>
              <a:rPr lang="fr-FR" sz="7200" dirty="0"/>
              <a:t> for </a:t>
            </a:r>
            <a:r>
              <a:rPr lang="fr-FR" sz="7200" dirty="0" err="1"/>
              <a:t>listening</a:t>
            </a:r>
            <a:endParaRPr lang="fr-FR" sz="7200" dirty="0"/>
          </a:p>
        </p:txBody>
      </p:sp>
    </p:spTree>
    <p:extLst>
      <p:ext uri="{BB962C8B-B14F-4D97-AF65-F5344CB8AC3E}">
        <p14:creationId xmlns:p14="http://schemas.microsoft.com/office/powerpoint/2010/main" val="1570623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2"/>
          <p:cNvSpPr txBox="1">
            <a:spLocks noGrp="1"/>
          </p:cNvSpPr>
          <p:nvPr>
            <p:ph type="title"/>
          </p:nvPr>
        </p:nvSpPr>
        <p:spPr>
          <a:xfrm>
            <a:off x="3175208" y="3183950"/>
            <a:ext cx="5149200" cy="841800"/>
          </a:xfrm>
          <a:prstGeom prst="rect">
            <a:avLst/>
          </a:prstGeom>
        </p:spPr>
        <p:txBody>
          <a:bodyPr spcFirstLastPara="1" wrap="square" lIns="91425" tIns="91425" rIns="91425" bIns="91425" anchor="ctr" anchorCtr="0">
            <a:noAutofit/>
          </a:bodyPr>
          <a:lstStyle/>
          <a:p>
            <a:r>
              <a:rPr lang="fr-FR" sz="5400" dirty="0" err="1"/>
              <a:t>History</a:t>
            </a:r>
            <a:r>
              <a:rPr lang="fr-FR" sz="5400" dirty="0"/>
              <a:t> and Evolution</a:t>
            </a:r>
          </a:p>
        </p:txBody>
      </p:sp>
      <p:sp>
        <p:nvSpPr>
          <p:cNvPr id="406" name="Google Shape;406;p42"/>
          <p:cNvSpPr txBox="1">
            <a:spLocks noGrp="1"/>
          </p:cNvSpPr>
          <p:nvPr>
            <p:ph type="title" idx="2"/>
          </p:nvPr>
        </p:nvSpPr>
        <p:spPr>
          <a:xfrm>
            <a:off x="4672250" y="1382007"/>
            <a:ext cx="2370600" cy="102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407" name="Google Shape;407;p42"/>
          <p:cNvPicPr preferRelativeResize="0"/>
          <p:nvPr/>
        </p:nvPicPr>
        <p:blipFill>
          <a:blip r:embed="rId3">
            <a:alphaModFix/>
          </a:blip>
          <a:stretch>
            <a:fillRect/>
          </a:stretch>
        </p:blipFill>
        <p:spPr>
          <a:xfrm rot="412041" flipH="1">
            <a:off x="825301" y="1136601"/>
            <a:ext cx="2100499" cy="3469200"/>
          </a:xfrm>
          <a:prstGeom prst="rect">
            <a:avLst/>
          </a:prstGeom>
          <a:noFill/>
          <a:ln>
            <a:noFill/>
          </a:ln>
        </p:spPr>
      </p:pic>
      <p:sp>
        <p:nvSpPr>
          <p:cNvPr id="6" name="Google Shape;443;p45">
            <a:extLst>
              <a:ext uri="{FF2B5EF4-FFF2-40B4-BE49-F238E27FC236}">
                <a16:creationId xmlns:a16="http://schemas.microsoft.com/office/drawing/2014/main" id="{3AC0BF8D-3686-4BE8-BDD3-5DB0EBEF666D}"/>
              </a:ext>
            </a:extLst>
          </p:cNvPr>
          <p:cNvSpPr txBox="1">
            <a:spLocks/>
          </p:cNvSpPr>
          <p:nvPr/>
        </p:nvSpPr>
        <p:spPr>
          <a:xfrm>
            <a:off x="9835198" y="4838751"/>
            <a:ext cx="4073600" cy="1122400"/>
          </a:xfrm>
          <a:prstGeom prst="rect">
            <a:avLst/>
          </a:prstGeom>
          <a:noFill/>
          <a:ln>
            <a:noFill/>
          </a:ln>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Ubuntu"/>
              <a:buNone/>
              <a:defRPr sz="5000" b="1" i="0" u="none" strike="noStrike" cap="none">
                <a:solidFill>
                  <a:schemeClr val="dk1"/>
                </a:solidFill>
                <a:latin typeface="Ubuntu"/>
                <a:ea typeface="Ubuntu"/>
                <a:cs typeface="Ubuntu"/>
                <a:sym typeface="Ubuntu"/>
              </a:defRPr>
            </a:lvl1pPr>
            <a:lvl2pPr marR="0" lvl="1" algn="ctr"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2pPr>
            <a:lvl3pPr marR="0" lvl="2" algn="ctr"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3pPr>
            <a:lvl4pPr marR="0" lvl="3" algn="ctr"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4pPr>
            <a:lvl5pPr marR="0" lvl="4" algn="ctr"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5pPr>
            <a:lvl6pPr marR="0" lvl="5" algn="ctr"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6pPr>
            <a:lvl7pPr marR="0" lvl="6" algn="ctr"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7pPr>
            <a:lvl8pPr marR="0" lvl="7" algn="ctr"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8pPr>
            <a:lvl9pPr marR="0" lvl="8" algn="ctr"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9pPr>
          </a:lstStyle>
          <a:p>
            <a:endParaRPr lang="fr-FR" sz="4800"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9" name="Image 8">
            <a:extLst>
              <a:ext uri="{FF2B5EF4-FFF2-40B4-BE49-F238E27FC236}">
                <a16:creationId xmlns:a16="http://schemas.microsoft.com/office/drawing/2014/main" id="{902468A7-F409-4767-BBE2-4F87320241FC}"/>
              </a:ext>
            </a:extLst>
          </p:cNvPr>
          <p:cNvPicPr>
            <a:picLocks noChangeAspect="1"/>
          </p:cNvPicPr>
          <p:nvPr/>
        </p:nvPicPr>
        <p:blipFill>
          <a:blip r:embed="rId3"/>
          <a:stretch>
            <a:fillRect/>
          </a:stretch>
        </p:blipFill>
        <p:spPr>
          <a:xfrm>
            <a:off x="0" y="0"/>
            <a:ext cx="9144000" cy="51613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32" name="Google Shape;443;p45">
            <a:extLst>
              <a:ext uri="{FF2B5EF4-FFF2-40B4-BE49-F238E27FC236}">
                <a16:creationId xmlns:a16="http://schemas.microsoft.com/office/drawing/2014/main" id="{130A7B69-1EEA-44B1-97DB-F9F864108946}"/>
              </a:ext>
            </a:extLst>
          </p:cNvPr>
          <p:cNvSpPr txBox="1">
            <a:spLocks noGrp="1"/>
          </p:cNvSpPr>
          <p:nvPr>
            <p:ph type="title"/>
          </p:nvPr>
        </p:nvSpPr>
        <p:spPr>
          <a:xfrm>
            <a:off x="146449" y="3230213"/>
            <a:ext cx="4073600" cy="1122400"/>
          </a:xfrm>
          <a:prstGeom prst="rect">
            <a:avLst/>
          </a:prstGeom>
        </p:spPr>
        <p:txBody>
          <a:bodyPr spcFirstLastPara="1" vert="horz" wrap="square" lIns="121900" tIns="121900" rIns="121900" bIns="121900" rtlCol="0" anchor="ctr" anchorCtr="0">
            <a:noAutofit/>
          </a:bodyPr>
          <a:lstStyle/>
          <a:p>
            <a:r>
              <a:rPr lang="fr-FR" sz="4800" dirty="0"/>
              <a:t>Components of VR  </a:t>
            </a:r>
            <a:endParaRPr sz="4800" dirty="0"/>
          </a:p>
        </p:txBody>
      </p:sp>
      <p:sp>
        <p:nvSpPr>
          <p:cNvPr id="33" name="Google Shape;445;p45">
            <a:extLst>
              <a:ext uri="{FF2B5EF4-FFF2-40B4-BE49-F238E27FC236}">
                <a16:creationId xmlns:a16="http://schemas.microsoft.com/office/drawing/2014/main" id="{E3A96225-1CBF-49C8-970F-1EC8813581BB}"/>
              </a:ext>
            </a:extLst>
          </p:cNvPr>
          <p:cNvSpPr txBox="1">
            <a:spLocks noGrp="1"/>
          </p:cNvSpPr>
          <p:nvPr>
            <p:ph type="title" idx="2"/>
          </p:nvPr>
        </p:nvSpPr>
        <p:spPr>
          <a:xfrm>
            <a:off x="146449" y="963212"/>
            <a:ext cx="3160800" cy="1454000"/>
          </a:xfrm>
          <a:prstGeom prst="rect">
            <a:avLst/>
          </a:prstGeom>
        </p:spPr>
        <p:txBody>
          <a:bodyPr spcFirstLastPara="1" vert="horz" wrap="square" lIns="121900" tIns="121900" rIns="121900" bIns="121900" rtlCol="0" anchor="ctr" anchorCtr="0">
            <a:noAutofit/>
          </a:bodyPr>
          <a:lstStyle/>
          <a:p>
            <a:r>
              <a:rPr lang="en" sz="5400" dirty="0"/>
              <a:t>03</a:t>
            </a:r>
            <a:endParaRPr sz="5400" dirty="0"/>
          </a:p>
        </p:txBody>
      </p:sp>
      <p:pic>
        <p:nvPicPr>
          <p:cNvPr id="34" name="Google Shape;446;p45">
            <a:extLst>
              <a:ext uri="{FF2B5EF4-FFF2-40B4-BE49-F238E27FC236}">
                <a16:creationId xmlns:a16="http://schemas.microsoft.com/office/drawing/2014/main" id="{5B30A463-DABD-49A1-B3EF-CF411146507C}"/>
              </a:ext>
            </a:extLst>
          </p:cNvPr>
          <p:cNvPicPr preferRelativeResize="0"/>
          <p:nvPr/>
        </p:nvPicPr>
        <p:blipFill>
          <a:blip r:embed="rId3">
            <a:alphaModFix/>
          </a:blip>
          <a:stretch>
            <a:fillRect/>
          </a:stretch>
        </p:blipFill>
        <p:spPr>
          <a:xfrm>
            <a:off x="4818039" y="1227316"/>
            <a:ext cx="4466425" cy="2768233"/>
          </a:xfrm>
          <a:prstGeom prst="rect">
            <a:avLst/>
          </a:prstGeom>
          <a:noFill/>
          <a:ln>
            <a:noFill/>
          </a:ln>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16" name="Google Shape;463;p47">
            <a:extLst>
              <a:ext uri="{FF2B5EF4-FFF2-40B4-BE49-F238E27FC236}">
                <a16:creationId xmlns:a16="http://schemas.microsoft.com/office/drawing/2014/main" id="{3A7759E3-B651-450C-9F84-C220E26060F8}"/>
              </a:ext>
            </a:extLst>
          </p:cNvPr>
          <p:cNvSpPr txBox="1">
            <a:spLocks noGrp="1"/>
          </p:cNvSpPr>
          <p:nvPr>
            <p:ph type="title"/>
          </p:nvPr>
        </p:nvSpPr>
        <p:spPr>
          <a:xfrm>
            <a:off x="345833" y="930723"/>
            <a:ext cx="8452333" cy="714809"/>
          </a:xfrm>
          <a:prstGeom prst="rect">
            <a:avLst/>
          </a:prstGeom>
        </p:spPr>
        <p:txBody>
          <a:bodyPr spcFirstLastPara="1" vert="horz" wrap="square" lIns="121900" tIns="121900" rIns="121900" bIns="121900" rtlCol="0" anchor="ctr" anchorCtr="0">
            <a:noAutofit/>
          </a:bodyPr>
          <a:lstStyle/>
          <a:p>
            <a:r>
              <a:rPr lang="en-US" sz="4800" spc="-1" dirty="0">
                <a:latin typeface="Calibri" panose="020F0502020204030204"/>
                <a:ea typeface="Calibri" panose="020F0502020204030204"/>
              </a:rPr>
              <a:t>The Essential Components of Virtual Reality (VR):</a:t>
            </a:r>
            <a:br>
              <a:rPr lang="en-US" sz="4800" spc="-1" dirty="0">
                <a:solidFill>
                  <a:srgbClr val="000000"/>
                </a:solidFill>
                <a:latin typeface="Arial" panose="020B0604020202020204"/>
              </a:rPr>
            </a:br>
            <a:endParaRPr dirty="0"/>
          </a:p>
        </p:txBody>
      </p:sp>
      <p:pic>
        <p:nvPicPr>
          <p:cNvPr id="17" name="Google Shape;1526;p74">
            <a:extLst>
              <a:ext uri="{FF2B5EF4-FFF2-40B4-BE49-F238E27FC236}">
                <a16:creationId xmlns:a16="http://schemas.microsoft.com/office/drawing/2014/main" id="{BD2D4C7F-91E7-4D6D-8A7D-8B8A9D69C6C6}"/>
              </a:ext>
            </a:extLst>
          </p:cNvPr>
          <p:cNvPicPr preferRelativeResize="0"/>
          <p:nvPr/>
        </p:nvPicPr>
        <p:blipFill>
          <a:blip r:embed="rId3">
            <a:alphaModFix/>
          </a:blip>
          <a:stretch>
            <a:fillRect/>
          </a:stretch>
        </p:blipFill>
        <p:spPr>
          <a:xfrm>
            <a:off x="5879088" y="829684"/>
            <a:ext cx="2990058" cy="2274997"/>
          </a:xfrm>
          <a:prstGeom prst="rect">
            <a:avLst/>
          </a:prstGeom>
          <a:noFill/>
          <a:ln>
            <a:noFill/>
          </a:ln>
        </p:spPr>
      </p:pic>
      <p:pic>
        <p:nvPicPr>
          <p:cNvPr id="18" name="Google Shape;607;p49">
            <a:extLst>
              <a:ext uri="{FF2B5EF4-FFF2-40B4-BE49-F238E27FC236}">
                <a16:creationId xmlns:a16="http://schemas.microsoft.com/office/drawing/2014/main" id="{7A3A2F6F-F19C-4C01-BA84-363378DB7607}"/>
              </a:ext>
            </a:extLst>
          </p:cNvPr>
          <p:cNvPicPr preferRelativeResize="0"/>
          <p:nvPr/>
        </p:nvPicPr>
        <p:blipFill>
          <a:blip r:embed="rId4">
            <a:alphaModFix/>
          </a:blip>
          <a:stretch>
            <a:fillRect/>
          </a:stretch>
        </p:blipFill>
        <p:spPr>
          <a:xfrm rot="-900003">
            <a:off x="8042035" y="2801185"/>
            <a:ext cx="1205189" cy="2559303"/>
          </a:xfrm>
          <a:prstGeom prst="rect">
            <a:avLst/>
          </a:prstGeom>
          <a:noFill/>
          <a:ln>
            <a:noFill/>
          </a:ln>
        </p:spPr>
      </p:pic>
      <p:pic>
        <p:nvPicPr>
          <p:cNvPr id="19" name="Google Shape;626;p52">
            <a:extLst>
              <a:ext uri="{FF2B5EF4-FFF2-40B4-BE49-F238E27FC236}">
                <a16:creationId xmlns:a16="http://schemas.microsoft.com/office/drawing/2014/main" id="{CA5CEEE2-ABA5-46B5-B5ED-BEF5B0EE70F2}"/>
              </a:ext>
            </a:extLst>
          </p:cNvPr>
          <p:cNvPicPr preferRelativeResize="0"/>
          <p:nvPr/>
        </p:nvPicPr>
        <p:blipFill>
          <a:blip r:embed="rId5">
            <a:alphaModFix/>
          </a:blip>
          <a:stretch>
            <a:fillRect/>
          </a:stretch>
        </p:blipFill>
        <p:spPr>
          <a:xfrm>
            <a:off x="6165361" y="3012488"/>
            <a:ext cx="1566008" cy="2136699"/>
          </a:xfrm>
          <a:prstGeom prst="rect">
            <a:avLst/>
          </a:prstGeom>
          <a:noFill/>
          <a:ln>
            <a:noFill/>
          </a:ln>
        </p:spPr>
      </p:pic>
      <p:sp>
        <p:nvSpPr>
          <p:cNvPr id="20" name="Rectangle 19">
            <a:extLst>
              <a:ext uri="{FF2B5EF4-FFF2-40B4-BE49-F238E27FC236}">
                <a16:creationId xmlns:a16="http://schemas.microsoft.com/office/drawing/2014/main" id="{D4E2394E-325F-4570-9ED0-A83316129A8B}"/>
              </a:ext>
            </a:extLst>
          </p:cNvPr>
          <p:cNvSpPr/>
          <p:nvPr/>
        </p:nvSpPr>
        <p:spPr>
          <a:xfrm>
            <a:off x="0" y="2010005"/>
            <a:ext cx="6096000" cy="3046988"/>
          </a:xfrm>
          <a:prstGeom prst="rect">
            <a:avLst/>
          </a:prstGeom>
        </p:spPr>
        <p:txBody>
          <a:bodyPr>
            <a:spAutoFit/>
          </a:bodyPr>
          <a:lstStyle/>
          <a:p>
            <a:pPr>
              <a:tabLst>
                <a:tab pos="0" algn="l"/>
              </a:tabLst>
            </a:pPr>
            <a:r>
              <a:rPr lang="en-US" sz="2400" spc="-1" dirty="0">
                <a:solidFill>
                  <a:schemeClr val="dk1"/>
                </a:solidFill>
                <a:latin typeface="Calibri" panose="020F0502020204030204"/>
                <a:ea typeface="Calibri" panose="020F0502020204030204"/>
              </a:rPr>
              <a:t>Virtual reality (VR) is an immersive technology that allows users to immerse themselves in simulated, interactive and three-dimensional environments. To create a realistic and engaging VR experience, several hardware and software components play a key role. The following is a detailed presentation of the main elements required for a virtual reality system.</a:t>
            </a:r>
            <a:endParaRPr lang="en-US" sz="2400" spc="-1" dirty="0"/>
          </a:p>
        </p:txBody>
      </p:sp>
    </p:spTree>
  </p:cSld>
  <p:clrMapOvr>
    <a:masterClrMapping/>
  </p:clrMapOvr>
  <p:transition spd="slow">
    <p:wipe/>
  </p:transition>
</p:sld>
</file>

<file path=ppt/theme/theme1.xml><?xml version="1.0" encoding="utf-8"?>
<a:theme xmlns:a="http://schemas.openxmlformats.org/drawingml/2006/main" name="Marketing Trends: AR and VR by Slidesgo">
  <a:themeElements>
    <a:clrScheme name="Simple Light">
      <a:dk1>
        <a:srgbClr val="434343"/>
      </a:dk1>
      <a:lt1>
        <a:srgbClr val="FFFFFF"/>
      </a:lt1>
      <a:dk2>
        <a:srgbClr val="B7B7B7"/>
      </a:dk2>
      <a:lt2>
        <a:srgbClr val="CCCCCC"/>
      </a:lt2>
      <a:accent1>
        <a:srgbClr val="B7B7B7"/>
      </a:accent1>
      <a:accent2>
        <a:srgbClr val="666666"/>
      </a:accent2>
      <a:accent3>
        <a:srgbClr val="EFEFE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1986</Words>
  <Application>Microsoft Office PowerPoint</Application>
  <PresentationFormat>Affichage à l'écran (16:9)</PresentationFormat>
  <Paragraphs>241</Paragraphs>
  <Slides>57</Slides>
  <Notes>41</Notes>
  <HiddenSlides>0</HiddenSlides>
  <MMClips>8</MMClips>
  <ScaleCrop>false</ScaleCrop>
  <HeadingPairs>
    <vt:vector size="6" baseType="variant">
      <vt:variant>
        <vt:lpstr>Polices utilisées</vt:lpstr>
      </vt:variant>
      <vt:variant>
        <vt:i4>22</vt:i4>
      </vt:variant>
      <vt:variant>
        <vt:lpstr>Thème</vt:lpstr>
      </vt:variant>
      <vt:variant>
        <vt:i4>1</vt:i4>
      </vt:variant>
      <vt:variant>
        <vt:lpstr>Titres des diapositives</vt:lpstr>
      </vt:variant>
      <vt:variant>
        <vt:i4>57</vt:i4>
      </vt:variant>
    </vt:vector>
  </HeadingPairs>
  <TitlesOfParts>
    <vt:vector size="80" baseType="lpstr">
      <vt:lpstr>Arial Unicode MS</vt:lpstr>
      <vt:lpstr>Arial</vt:lpstr>
      <vt:lpstr>Martel Sans Light</vt:lpstr>
      <vt:lpstr>Aptos</vt:lpstr>
      <vt:lpstr>Roboto</vt:lpstr>
      <vt:lpstr>Courier New</vt:lpstr>
      <vt:lpstr>PT Sans</vt:lpstr>
      <vt:lpstr>Poppins</vt:lpstr>
      <vt:lpstr>Alexandria ExtraBold</vt:lpstr>
      <vt:lpstr>Times New Roman</vt:lpstr>
      <vt:lpstr>Nunito Light</vt:lpstr>
      <vt:lpstr>Kanit</vt:lpstr>
      <vt:lpstr>三极准柔宋</vt:lpstr>
      <vt:lpstr>Malgun Gothic</vt:lpstr>
      <vt:lpstr>Bebas Neue</vt:lpstr>
      <vt:lpstr>Alexandria</vt:lpstr>
      <vt:lpstr>Ubuntu</vt:lpstr>
      <vt:lpstr>Exo</vt:lpstr>
      <vt:lpstr>Calibri</vt:lpstr>
      <vt:lpstr>Poppins Semi-Bold</vt:lpstr>
      <vt:lpstr>Anton</vt:lpstr>
      <vt:lpstr>Anaheim</vt:lpstr>
      <vt:lpstr>Marketing Trends: AR and VR by Slidesgo</vt:lpstr>
      <vt:lpstr>VIRTUAL REALITY</vt:lpstr>
      <vt:lpstr>Présentation PowerPoint</vt:lpstr>
      <vt:lpstr>What is VR?</vt:lpstr>
      <vt:lpstr>Definition</vt:lpstr>
      <vt:lpstr>This definition introduces certain terminology requiring some explanations  </vt:lpstr>
      <vt:lpstr>History and Evolution</vt:lpstr>
      <vt:lpstr>Présentation PowerPoint</vt:lpstr>
      <vt:lpstr>Components of VR  </vt:lpstr>
      <vt:lpstr>The Essential Components of Virtual Reality (VR): </vt:lpstr>
      <vt:lpstr>Components of VR </vt:lpstr>
      <vt:lpstr>Hardware Components</vt:lpstr>
      <vt:lpstr>Hardware Components</vt:lpstr>
      <vt:lpstr>Software Components</vt:lpstr>
      <vt:lpstr>Présentation PowerPoint</vt:lpstr>
      <vt:lpstr>Présentation PowerPoint</vt:lpstr>
      <vt:lpstr>Examples</vt:lpstr>
      <vt:lpstr>Présentation PowerPoint</vt:lpstr>
      <vt:lpstr>Examples</vt:lpstr>
      <vt:lpstr>Présentation PowerPoint</vt:lpstr>
      <vt:lpstr>Examples of VR operating systems</vt:lpstr>
      <vt:lpstr>APPLICATION OF VIRTUAL REALITY</vt:lpstr>
      <vt:lpstr>VR in Healthcare </vt:lpstr>
      <vt:lpstr>Présentation PowerPoint</vt:lpstr>
      <vt:lpstr>Présentation PowerPoint</vt:lpstr>
      <vt:lpstr>Présentation PowerPoint</vt:lpstr>
      <vt:lpstr>Présentation PowerPoint</vt:lpstr>
      <vt:lpstr>Présentation PowerPoint</vt:lpstr>
      <vt:lpstr>VR in Mental Health</vt:lpstr>
      <vt:lpstr>Présentation PowerPoint</vt:lpstr>
      <vt:lpstr>VR IN EDUCATION VR revolutionizes education by offering immersive , interactive learning.It enables students to explore,practice, and graps abstract concepts in simulated environments , enhancing skill-based training and experiential learning while boosting engagements </vt:lpstr>
      <vt:lpstr>Application VR in education </vt:lpstr>
      <vt:lpstr>Application VR in education </vt:lpstr>
      <vt:lpstr>Application VR in education </vt:lpstr>
      <vt:lpstr>Application VR in education </vt:lpstr>
      <vt:lpstr>Application VR in education </vt:lpstr>
      <vt:lpstr>Advantages &amp; Problems </vt:lpstr>
      <vt:lpstr>VR IN ARCHITECTURE Virtual Reality (VR) has emerged as a powerful tool in the field of architecture, significantly enhancing the way architects design, visualize, and communicate their ideas. By creating immersive 3D environments, VR allows architects and clients to interact with designs, improving communication, reducing mistakes, and boosting creativity. Architects can realistically showcase their ideas, enabling clients to experience </vt:lpstr>
      <vt:lpstr>VR’S EVOLUTION IN ARCHITECTURE</vt:lpstr>
      <vt:lpstr>Key Uses of VR in Architecture</vt:lpstr>
      <vt:lpstr>Real world examples  </vt:lpstr>
      <vt:lpstr>Advantages And Challenges</vt:lpstr>
      <vt:lpstr>Advantages of Virtual Reality (VR) </vt:lpstr>
      <vt:lpstr>Présentation PowerPoint</vt:lpstr>
      <vt:lpstr>Présentation PowerPoint</vt:lpstr>
      <vt:lpstr>VR CHALLENGES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Trends: AR And VR</dc:title>
  <dc:creator>HP</dc:creator>
  <cp:lastModifiedBy>HP</cp:lastModifiedBy>
  <cp:revision>28</cp:revision>
  <dcterms:modified xsi:type="dcterms:W3CDTF">2024-12-02T09:14:14Z</dcterms:modified>
</cp:coreProperties>
</file>